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7" r:id="rId3"/>
    <p:sldId id="259" r:id="rId4"/>
    <p:sldId id="260" r:id="rId5"/>
    <p:sldId id="268" r:id="rId6"/>
    <p:sldId id="262" r:id="rId7"/>
    <p:sldId id="263" r:id="rId8"/>
    <p:sldId id="264" r:id="rId9"/>
    <p:sldId id="265" r:id="rId10"/>
    <p:sldId id="273" r:id="rId11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346" autoAdjust="0"/>
  </p:normalViewPr>
  <p:slideViewPr>
    <p:cSldViewPr>
      <p:cViewPr varScale="1">
        <p:scale>
          <a:sx n="56" d="100"/>
          <a:sy n="56" d="100"/>
        </p:scale>
        <p:origin x="10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3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Marshall" userId="c27c75f2-0d24-4d11-aa32-3b3af7abd675" providerId="ADAL" clId="{87B53AC3-C12C-4B2B-9456-F56A797E5412}"/>
    <pc:docChg chg="modSld">
      <pc:chgData name="Kimberly Marshall" userId="c27c75f2-0d24-4d11-aa32-3b3af7abd675" providerId="ADAL" clId="{87B53AC3-C12C-4B2B-9456-F56A797E5412}" dt="2023-12-15T15:13:58.458" v="26" actId="20577"/>
      <pc:docMkLst>
        <pc:docMk/>
      </pc:docMkLst>
      <pc:sldChg chg="modSp mod">
        <pc:chgData name="Kimberly Marshall" userId="c27c75f2-0d24-4d11-aa32-3b3af7abd675" providerId="ADAL" clId="{87B53AC3-C12C-4B2B-9456-F56A797E5412}" dt="2023-12-15T15:13:58.458" v="26" actId="20577"/>
        <pc:sldMkLst>
          <pc:docMk/>
          <pc:sldMk cId="0" sldId="273"/>
        </pc:sldMkLst>
        <pc:spChg chg="mod">
          <ac:chgData name="Kimberly Marshall" userId="c27c75f2-0d24-4d11-aa32-3b3af7abd675" providerId="ADAL" clId="{87B53AC3-C12C-4B2B-9456-F56A797E5412}" dt="2023-12-15T15:13:58.458" v="26" actId="20577"/>
          <ac:spMkLst>
            <pc:docMk/>
            <pc:sldMk cId="0" sldId="273"/>
            <ac:spMk id="21507" creationId="{3EBA5AF1-530B-4C62-A6E9-0240E1A2A8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F5C455-0CF6-4E88-A525-D6600A06B0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7427C7-4556-48E8-AE2E-D9742A54DF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CFFB7D-9949-49E4-A523-549561746856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D800C8-330A-43CB-BACC-9B80F8AD20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BE5F043-4790-4484-9520-21B308DFC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90050-466D-43BC-B1D2-2989821738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6038C-EF16-4D3C-8654-4736141D81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EEA529-1B59-46B7-B938-A94149D3ED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651D4B3-3FCA-41A2-9F41-FADFC7D78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C2FC506-FA68-4AAC-94AA-8D907F56DCC2}" type="slidenum">
              <a:rPr lang="en-US" altLang="en-US">
                <a:latin typeface="Comic Sans MS" panose="030F0702030302020204" pitchFamily="66" charset="0"/>
              </a:rPr>
              <a:pPr/>
              <a:t>1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234C35D-A141-40B9-9071-24A8D3585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01891FD-B2A3-49DB-9733-02940D534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598493A-0079-4F1A-9A58-645DB65037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DB1C765-5FEF-4D0E-A406-EADA3397109A}" type="slidenum">
              <a:rPr lang="en-US" altLang="en-US">
                <a:latin typeface="Comic Sans MS" panose="030F0702030302020204" pitchFamily="66" charset="0"/>
              </a:rPr>
              <a:pPr/>
              <a:t>2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74E6FEB-577D-415E-89BA-571F32CBB3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ECAE146-F96C-4E62-A46D-532C2264B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8D48BF4-CB1D-420A-8FC0-840DD0127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83CE1F6-F4F2-49E2-B751-BD6B1184EA74}" type="slidenum">
              <a:rPr lang="en-US" altLang="en-US">
                <a:latin typeface="Comic Sans MS" panose="030F0702030302020204" pitchFamily="66" charset="0"/>
              </a:rPr>
              <a:pPr/>
              <a:t>3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803A690-0640-4356-8961-2AD022F65C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61D197-BC29-4E5A-B472-CACD613F0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379A430-99A0-44DF-B530-FD571CD4A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6DDD54D-670A-48C9-9713-4A6351F62F2E}" type="slidenum">
              <a:rPr lang="en-US" altLang="en-US">
                <a:latin typeface="Comic Sans MS" panose="030F0702030302020204" pitchFamily="66" charset="0"/>
              </a:rPr>
              <a:pPr/>
              <a:t>4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2418FF6-63AA-413F-B22B-1FF6373E9F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15F4378-4A8B-4E7D-A6D7-FF01923E6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14C1B1D-6D62-43C6-9E6B-1EA722079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9D6078C-4A26-4E12-A7C9-C0AD4EDC4701}" type="slidenum">
              <a:rPr lang="en-US" altLang="en-US">
                <a:latin typeface="Comic Sans MS" panose="030F0702030302020204" pitchFamily="66" charset="0"/>
              </a:rPr>
              <a:pPr/>
              <a:t>6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FB4FEAA-CC26-4196-B94D-B94BE8B34B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B591CD8-F89D-4CA5-89A6-1F9176A2C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0F47FD6-53EC-483F-84C3-5AC769232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0832390-FD85-4037-B0DC-446FDC23360F}" type="slidenum">
              <a:rPr lang="en-US" altLang="en-US">
                <a:latin typeface="Comic Sans MS" panose="030F0702030302020204" pitchFamily="66" charset="0"/>
              </a:rPr>
              <a:pPr/>
              <a:t>7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102C226-1EE6-4AC8-81E1-0D01D7140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6CF9FDC-941E-4649-BE63-A78782F4F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083E8B5-87E7-46CA-BEE4-26ED1AFC8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A0F14E1-7601-45CE-91FA-B5C94C8F7114}" type="slidenum">
              <a:rPr lang="en-US" altLang="en-US">
                <a:latin typeface="Comic Sans MS" panose="030F0702030302020204" pitchFamily="66" charset="0"/>
              </a:rPr>
              <a:pPr/>
              <a:t>8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CA7D34D-02A1-4914-891D-B082BFCE1D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8525F96-C63B-415C-A98B-CC2FACFE2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D9B3EC5-E90F-40F2-8D3F-49DAD91E9F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4A53518-31AC-4DAA-8706-70CF34E2458B}" type="slidenum">
              <a:rPr lang="en-US" altLang="en-US">
                <a:latin typeface="Comic Sans MS" panose="030F0702030302020204" pitchFamily="66" charset="0"/>
              </a:rPr>
              <a:pPr/>
              <a:t>9</a:t>
            </a:fld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0A6AB13-FC8E-4184-8665-8DB805349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520EAB7-7D52-4407-8EAB-64A908528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8BE81-5979-4C72-8AD8-E5F08801D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5F592-3C96-49E7-8433-3794B68DC3C6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F3E5F-AC3E-480E-B225-D32B9D0F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F2FB9-3F3C-449D-8EF0-589409F6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9E55-56C3-4A7C-8A77-1F92E22FC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76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F4D55-862B-4AE3-A759-629BA7D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CF79-19E8-47B4-9A03-228AD6B2FD78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50D41-0627-4CA2-8FFE-4A4F8503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EA78F-9885-40F3-BAEB-A7BCC4C7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D6A5E-FC06-47B6-9FE2-3699304889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02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A67A9-AFBA-4919-A786-DC5262C9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E7393-E32C-4F20-AC76-226AADE9D5AB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26F2-5862-4452-A1DC-BDE731D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6C5C2-3C3F-4E00-BA2F-A32E2E6E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F9C83-4CAC-4113-996E-D44AF68711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59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042B978-8F7D-436E-9DA4-78C828C40C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64AC165-C5BF-4078-88C4-827364D9D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Cmassengale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4830EC8-016E-4B7F-9642-7B75839B1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32809-8918-4060-86B2-2FFBB4F24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08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B5668-EB56-4340-8326-73CF65F1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830E7-CE97-469D-9B6B-F9C98F47DCB5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3B7D7-01B0-4F95-8417-C2F2652D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4BF96-154D-48B0-A2B4-D09AD6A1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9C79A-7E60-40B2-8C74-DC086BED5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78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4B5B2-3399-4F60-B94B-0B00AA49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ADAEC-E05A-4338-A4BF-8D5857D208A7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301ED-C411-4FF7-9395-B5401942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266B-C825-4CA0-A46B-9A161EB7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8C2C5-32DB-4CE8-9CB7-C2F1A66BA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27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552A8F-854B-4E6C-9D01-F0267656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8F9DF-DC9A-47CD-9CE0-9FEAEF47B7AD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353D93-5F5A-4BE0-9F19-4800C303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60F14B-42C6-4A9B-8D0C-D339561D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7B0B-B68C-4B92-9634-A0D31F104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25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114F891-5DE3-47D2-8024-1C2613AF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5044D-FAC6-4A45-A070-0DD6C788DBBF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B69EDF-8BA3-4B71-A488-8D5F7834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845C486-65B4-4A88-AB26-96CEF17B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36EEF-8C59-4833-B51F-1D7565F88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36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DE1F2F-4AC9-4C68-B000-B6B16E4B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CD33-7287-4DDE-9352-76A5330204AE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3392C0-D42F-4002-BFFF-B9E1014C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65C72B-9B9D-474B-A9E8-342B41D0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8CEFB-315B-414A-ABCE-481120FC1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08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A1E3ECE-20AE-4460-8EFA-FB8B1924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7310-97BC-4A62-8842-BCC1EE1DB407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5A9898-99AB-491A-8C54-273CA2D9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6B2228-0934-4C12-BA4E-AABE7BE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68CC5-952F-4CB9-B242-B7F397CE48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79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764908-E1EF-47E6-9A75-11BEEDCB8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67FD-D958-4D5D-8301-51F0F6CAA6A3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2CC1E9-E7D4-44B5-AB49-72047086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C1BDF5-D1FF-4F25-9EFF-76DB2CDA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50283-8269-4670-B9D4-15EE017FD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35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22703C-E9DE-43E1-B0F8-88321346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9A34-C51D-442E-AF85-7D4D37174FCD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3DD8D8-678B-43FA-A10E-59C39CEE5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6B2A47-10C9-43E9-B367-1E76FE13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86409-D722-406D-A4AE-CB2F6FA22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87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F21D997-4C3C-4F2C-9E60-5DA48D3A36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5F45EB1-BB6E-47F6-BD42-2699C0D876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4BBE6-E87F-4B60-9AE3-8DED73D66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ACC4CC-B2AA-4F36-8592-E5CC4912E63E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37A63-DBC7-4A82-B51A-AA8C92023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F533E-A670-41B0-86EC-3DB06A697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0DCBDD8-65E1-4976-BADC-C6D088CFAD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9840DC6-4E5D-4B58-88C2-6873529A8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 b="1" dirty="0"/>
              <a:t>What Is ATP?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40E4C9-D606-4D19-9E43-5F3879BDC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 used by all cells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denosine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hosphate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Organic molecule containing high-energy phosphate bonds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dirty="0"/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03374A2B-2E60-4F06-AB43-4D44B1017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14800"/>
            <a:ext cx="37433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381F6D9-A26A-4C33-9281-1E46F94D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ATP Cartoon</a:t>
            </a:r>
          </a:p>
        </p:txBody>
      </p:sp>
      <p:sp>
        <p:nvSpPr>
          <p:cNvPr id="21507" name="Rectangle 6">
            <a:extLst>
              <a:ext uri="{FF2B5EF4-FFF2-40B4-BE49-F238E27FC236}">
                <a16:creationId xmlns:a16="http://schemas.microsoft.com/office/drawing/2014/main" id="{3EBA5AF1-530B-4C62-A6E9-0240E1A2A8C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Create a cartoon (Use </a:t>
            </a:r>
            <a:r>
              <a:rPr lang="en-US" altLang="en-US"/>
              <a:t>www.canva.com) </a:t>
            </a:r>
            <a:r>
              <a:rPr lang="en-US" altLang="en-US" dirty="0"/>
              <a:t>showing how ADP and ATP work in a cell.</a:t>
            </a:r>
          </a:p>
          <a:p>
            <a:pPr eaLnBrk="1" hangingPunct="1"/>
            <a:r>
              <a:rPr lang="en-US" altLang="en-US" dirty="0"/>
              <a:t>Include the following:</a:t>
            </a:r>
          </a:p>
          <a:p>
            <a:pPr lvl="1" eaLnBrk="1" hangingPunct="1"/>
            <a:r>
              <a:rPr lang="en-US" altLang="en-US" dirty="0"/>
              <a:t>ATP</a:t>
            </a:r>
          </a:p>
          <a:p>
            <a:pPr lvl="1" eaLnBrk="1" hangingPunct="1"/>
            <a:r>
              <a:rPr lang="en-US" altLang="en-US" dirty="0"/>
              <a:t>ADP</a:t>
            </a:r>
          </a:p>
          <a:p>
            <a:pPr lvl="1" eaLnBrk="1" hangingPunct="1"/>
            <a:r>
              <a:rPr lang="en-US" altLang="en-US" dirty="0"/>
              <a:t>P (phosphate)</a:t>
            </a:r>
          </a:p>
          <a:p>
            <a:pPr lvl="1" eaLnBrk="1" hangingPunct="1"/>
            <a:r>
              <a:rPr lang="en-US" altLang="en-US" dirty="0"/>
              <a:t>ATPase &amp; ATP synthase</a:t>
            </a:r>
          </a:p>
          <a:p>
            <a:pPr lvl="1" eaLnBrk="1" hangingPunct="1"/>
            <a:r>
              <a:rPr lang="en-US" altLang="en-US" dirty="0"/>
              <a:t>Energy</a:t>
            </a:r>
          </a:p>
        </p:txBody>
      </p:sp>
      <p:pic>
        <p:nvPicPr>
          <p:cNvPr id="21508" name="Picture 5" descr="atp_cartoon">
            <a:extLst>
              <a:ext uri="{FF2B5EF4-FFF2-40B4-BE49-F238E27FC236}">
                <a16:creationId xmlns:a16="http://schemas.microsoft.com/office/drawing/2014/main" id="{0D9EA159-1411-4329-BF60-EB4CDE82F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50" y="1219200"/>
            <a:ext cx="43878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4A10ACE-4024-4D26-A458-0792C98C2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Chemical Structure of ATP</a:t>
            </a:r>
          </a:p>
        </p:txBody>
      </p:sp>
      <p:pic>
        <p:nvPicPr>
          <p:cNvPr id="6147" name="Picture 2">
            <a:extLst>
              <a:ext uri="{FF2B5EF4-FFF2-40B4-BE49-F238E27FC236}">
                <a16:creationId xmlns:a16="http://schemas.microsoft.com/office/drawing/2014/main" id="{BABB11F2-A6B4-4200-A94F-842CB032D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2" r="8701" b="5934"/>
          <a:stretch>
            <a:fillRect/>
          </a:stretch>
        </p:blipFill>
        <p:spPr bwMode="auto">
          <a:xfrm>
            <a:off x="381000" y="1295400"/>
            <a:ext cx="83661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Text Box 13">
            <a:extLst>
              <a:ext uri="{FF2B5EF4-FFF2-40B4-BE49-F238E27FC236}">
                <a16:creationId xmlns:a16="http://schemas.microsoft.com/office/drawing/2014/main" id="{DD2A45C1-DCE9-48D0-9D81-43E50B693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7290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Base</a:t>
            </a:r>
          </a:p>
        </p:txBody>
      </p:sp>
      <p:sp>
        <p:nvSpPr>
          <p:cNvPr id="6149" name="Text Box 13">
            <a:extLst>
              <a:ext uri="{FF2B5EF4-FFF2-40B4-BE49-F238E27FC236}">
                <a16:creationId xmlns:a16="http://schemas.microsoft.com/office/drawing/2014/main" id="{3C17C645-2026-40A0-88BB-358415FCC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253038"/>
            <a:ext cx="1260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Sugar</a:t>
            </a: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97C968F6-31ED-49EB-8531-3150AE111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338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8E754CE-DAB0-4642-A970-0AB5EFC36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/>
              <a:t>What Does ATP Do for You?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878D4F86-F5ED-45C3-8B6E-B49C43D37E5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209800"/>
            <a:ext cx="7239000" cy="762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supplies YOU with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ENERGY!</a:t>
            </a:r>
            <a:endParaRPr lang="en-US" sz="24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31" name="Picture 11" descr="ag00019_">
            <a:extLst>
              <a:ext uri="{FF2B5EF4-FFF2-40B4-BE49-F238E27FC236}">
                <a16:creationId xmlns:a16="http://schemas.microsoft.com/office/drawing/2014/main" id="{7A48C88B-AD17-4BC1-9A62-8F5DBA4BA31B}"/>
              </a:ext>
            </a:extLst>
          </p:cNvPr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819400"/>
            <a:ext cx="3810000" cy="3524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F31EF4B-6E7D-439F-BDBE-18200D878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How Do We Get Energy From ATP?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1DA96C9D-397A-4FA2-AF8A-6EC5F5F03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3505200" cy="4191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breaking the high- energy bonds between the last two phosphates in ATP</a:t>
            </a:r>
          </a:p>
        </p:txBody>
      </p:sp>
      <p:pic>
        <p:nvPicPr>
          <p:cNvPr id="10244" name="Picture 11" descr="Copy (3) of atp[1]">
            <a:extLst>
              <a:ext uri="{FF2B5EF4-FFF2-40B4-BE49-F238E27FC236}">
                <a16:creationId xmlns:a16="http://schemas.microsoft.com/office/drawing/2014/main" id="{A6F3BEA8-75AB-4122-BBF9-2BF981D954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050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C769431-7C36-41BB-9CB0-A65D6DBAA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What is the Process Called?</a:t>
            </a:r>
            <a:endParaRPr lang="en-US" alt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78A31BD-6C48-4B6F-9F0C-521842ACA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9B77FCE-545A-47C2-A71D-20F92BD1E65C}"/>
              </a:ext>
            </a:extLst>
          </p:cNvPr>
          <p:cNvSpPr/>
          <p:nvPr/>
        </p:nvSpPr>
        <p:spPr>
          <a:xfrm>
            <a:off x="6705600" y="3657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A08B00F-C753-4067-ABAC-F6793AF85606}"/>
              </a:ext>
            </a:extLst>
          </p:cNvPr>
          <p:cNvSpPr txBox="1">
            <a:spLocks noChangeArrowheads="1"/>
          </p:cNvSpPr>
          <p:nvPr/>
        </p:nvSpPr>
        <p:spPr>
          <a:xfrm>
            <a:off x="1562100" y="5029200"/>
            <a:ext cx="60198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HYDROLYSIS (Adding H</a:t>
            </a:r>
            <a:r>
              <a:rPr lang="en-US" sz="4000" b="1" baseline="-25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to break a bond)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CA57FAD-DCFE-41B3-9726-400D2172E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What do you need to break down ATP?</a:t>
            </a:r>
          </a:p>
        </p:txBody>
      </p:sp>
      <p:pic>
        <p:nvPicPr>
          <p:cNvPr id="39942" name="Picture 6" descr="bd13684_">
            <a:extLst>
              <a:ext uri="{FF2B5EF4-FFF2-40B4-BE49-F238E27FC236}">
                <a16:creationId xmlns:a16="http://schemas.microsoft.com/office/drawing/2014/main" id="{A48AF498-521F-4138-92E2-F83C715E7729}"/>
              </a:ext>
            </a:extLst>
          </p:cNvPr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2590800" cy="4114800"/>
          </a:xfrm>
          <a:noFill/>
        </p:spPr>
      </p:pic>
      <p:sp>
        <p:nvSpPr>
          <p:cNvPr id="39947" name="WordArt 11">
            <a:extLst>
              <a:ext uri="{FF2B5EF4-FFF2-40B4-BE49-F238E27FC236}">
                <a16:creationId xmlns:a16="http://schemas.microsoft.com/office/drawing/2014/main" id="{BD8B14BF-3BDB-4991-BB21-292E642BD4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5791200"/>
            <a:ext cx="2209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ATPase</a:t>
            </a:r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id="{A3C3326B-F61D-4B14-B90B-237305060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 Enzyme!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321C501-6010-4F43-B162-A6F9F717A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1447800"/>
            <a:ext cx="5521325" cy="506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1B8B28-AEAA-4F90-B653-A8C1450D1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What do you need to make ATP?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97AFE01-4EF2-4F7A-927B-F44A0C2B1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191000" cy="1676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reverse of the previous process occurs.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D9DC479F-82B9-46AE-9612-7AA57CE87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76600"/>
            <a:ext cx="36655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Another Enzyme is used!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21ECB482-F194-483A-AA5E-A75E91EF1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419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ATP Synthase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D31A884-20A7-442A-8FF5-D02127F52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800"/>
            <a:ext cx="4608513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7" grpId="0" autoUpdateAnimBg="0"/>
      <p:bldP spid="409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161C7C02-FDAF-4F60-B32F-4A77B879A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521325" cy="506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2">
            <a:extLst>
              <a:ext uri="{FF2B5EF4-FFF2-40B4-BE49-F238E27FC236}">
                <a16:creationId xmlns:a16="http://schemas.microsoft.com/office/drawing/2014/main" id="{1EFB459D-2722-42E5-8622-9F697D74A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/>
              <a:t>The ADP-ATP Cycle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A0B89453-E3BD-46D0-AA21-F33123092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238442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ATPase</a:t>
            </a:r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9D3D41AE-8AA0-401E-B994-2445D2B0C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895600"/>
            <a:ext cx="609600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4043CC88-2DA0-4C6F-9122-64CECB63F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679700"/>
            <a:ext cx="2895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ATP Synthase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BD827E68-FAB4-46DE-B8B1-42FBE55B3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3200400"/>
            <a:ext cx="625475" cy="25558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utoUpdateAnimBg="0"/>
      <p:bldP spid="440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B1CD29E-AA86-4A02-94EA-95A5D81FC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When is ATP Made in the Body?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5A9C3B44-BD63-4B88-AC8C-921E350D9C4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362200"/>
            <a:ext cx="37338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During a Process called Cellular Respiration that takes place in both Plants &amp; Animals</a:t>
            </a:r>
          </a:p>
        </p:txBody>
      </p:sp>
      <p:pic>
        <p:nvPicPr>
          <p:cNvPr id="45067" name="Picture 11" descr="Copy of heart[1]">
            <a:extLst>
              <a:ext uri="{FF2B5EF4-FFF2-40B4-BE49-F238E27FC236}">
                <a16:creationId xmlns:a16="http://schemas.microsoft.com/office/drawing/2014/main" id="{936DD8CA-00E5-4300-A13E-4B1053EA3F7E}"/>
              </a:ext>
            </a:extLst>
          </p:cNvPr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511425"/>
            <a:ext cx="4191000" cy="3813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545</TotalTime>
  <Words>183</Words>
  <Application>Microsoft Office PowerPoint</Application>
  <PresentationFormat>On-screen Show (4:3)</PresentationFormat>
  <Paragraphs>43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Office Theme</vt:lpstr>
      <vt:lpstr>What Is ATP?</vt:lpstr>
      <vt:lpstr>Chemical Structure of ATP</vt:lpstr>
      <vt:lpstr>What Does ATP Do for You?</vt:lpstr>
      <vt:lpstr>How Do We Get Energy From ATP?</vt:lpstr>
      <vt:lpstr>What is the Process Called?</vt:lpstr>
      <vt:lpstr>What do you need to break down ATP?</vt:lpstr>
      <vt:lpstr>What do you need to make ATP?</vt:lpstr>
      <vt:lpstr>The ADP-ATP Cycle</vt:lpstr>
      <vt:lpstr>When is ATP Made in the Body?</vt:lpstr>
      <vt:lpstr>ATP Cartoon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WFUT4102010</dc:creator>
  <cp:lastModifiedBy>Kimberly Marshall</cp:lastModifiedBy>
  <cp:revision>12</cp:revision>
  <cp:lastPrinted>2021-12-13T19:32:43Z</cp:lastPrinted>
  <dcterms:created xsi:type="dcterms:W3CDTF">2012-03-09T00:33:34Z</dcterms:created>
  <dcterms:modified xsi:type="dcterms:W3CDTF">2023-12-15T15:14:01Z</dcterms:modified>
</cp:coreProperties>
</file>