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9-18T15:24:5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7A9FDE-FEF6-46AB-A75E-3F6ED122179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111E89-7F63-4905-8C3E-7B450FC764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Properties of Water lab </a:t>
            </a:r>
          </a:p>
        </p:txBody>
      </p:sp>
    </p:spTree>
    <p:extLst>
      <p:ext uri="{BB962C8B-B14F-4D97-AF65-F5344CB8AC3E}">
        <p14:creationId xmlns:p14="http://schemas.microsoft.com/office/powerpoint/2010/main" val="309478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the following table in your notebooks.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33400" y="1676400"/>
          <a:ext cx="8153400" cy="4274127"/>
        </p:xfrm>
        <a:graphic>
          <a:graphicData uri="http://schemas.openxmlformats.org/drawingml/2006/table">
            <a:tbl>
              <a:tblPr/>
              <a:tblGrid>
                <a:gridCol w="227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424">
                <a:tc>
                  <a:txBody>
                    <a:bodyPr/>
                    <a:lstStyle/>
                    <a:p>
                      <a:r>
                        <a:rPr lang="en-US" sz="2000" dirty="0"/>
                        <a:t>Know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Want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Learned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7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4" name="Ink 63"/>
              <p14:cNvContentPartPr/>
              <p14:nvPr/>
            </p14:nvContentPartPr>
            <p14:xfrm>
              <a:off x="554182" y="1295400"/>
              <a:ext cx="360" cy="360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302" y="128352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53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26128" y="1719071"/>
            <a:ext cx="8260672" cy="4407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KWL chart, describe what you </a:t>
            </a:r>
            <a:r>
              <a:rPr lang="en-US" b="1" u="sng" dirty="0">
                <a:solidFill>
                  <a:srgbClr val="FF0000"/>
                </a:solidFill>
              </a:rPr>
              <a:t>know</a:t>
            </a:r>
            <a:r>
              <a:rPr lang="en-US" dirty="0"/>
              <a:t> about this picture and the properties of water being displayed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97164"/>
            <a:ext cx="5486400" cy="3300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3117946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Think, what makes water mound up like this?</a:t>
            </a:r>
          </a:p>
        </p:txBody>
      </p:sp>
    </p:spTree>
    <p:extLst>
      <p:ext uri="{BB962C8B-B14F-4D97-AF65-F5344CB8AC3E}">
        <p14:creationId xmlns:p14="http://schemas.microsoft.com/office/powerpoint/2010/main" val="394382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know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26128" y="1719071"/>
            <a:ext cx="8260672" cy="4407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KWL chart, describe what you </a:t>
            </a:r>
            <a:r>
              <a:rPr lang="en-US" b="1" u="sng" dirty="0">
                <a:solidFill>
                  <a:srgbClr val="FF0000"/>
                </a:solidFill>
              </a:rPr>
              <a:t>want to know</a:t>
            </a:r>
            <a:r>
              <a:rPr lang="en-US" dirty="0"/>
              <a:t> about this picture and the properties of water being displayed- or anything else dealing with water!!!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97164"/>
            <a:ext cx="4955836" cy="3300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0064" y="3117946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Think, what makes water mound up like this?</a:t>
            </a:r>
          </a:p>
        </p:txBody>
      </p:sp>
    </p:spTree>
    <p:extLst>
      <p:ext uri="{BB962C8B-B14F-4D97-AF65-F5344CB8AC3E}">
        <p14:creationId xmlns:p14="http://schemas.microsoft.com/office/powerpoint/2010/main" val="93424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/>
              <a:t>Properties of Water Activity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water so important to life? What makes it so special? </a:t>
            </a:r>
          </a:p>
          <a:p>
            <a:pPr lvl="1"/>
            <a:r>
              <a:rPr lang="en-US" dirty="0"/>
              <a:t>Take 3 minutes as a group and come up with 3 reasons why water is important to life.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3339216"/>
            <a:ext cx="80010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0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Learned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26128" y="1719071"/>
            <a:ext cx="8260672" cy="4407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the KWL chart, </a:t>
            </a:r>
            <a:r>
              <a:rPr lang="en-US" b="1" u="sng" dirty="0">
                <a:solidFill>
                  <a:srgbClr val="FF0000"/>
                </a:solidFill>
              </a:rPr>
              <a:t>research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questions and write the answers in the </a:t>
            </a:r>
            <a:r>
              <a:rPr lang="en-US" b="1" u="sng" dirty="0">
                <a:solidFill>
                  <a:srgbClr val="FF0000"/>
                </a:solidFill>
              </a:rPr>
              <a:t>learned</a:t>
            </a:r>
            <a:r>
              <a:rPr lang="en-US" dirty="0">
                <a:solidFill>
                  <a:schemeClr val="tx1"/>
                </a:solidFill>
              </a:rPr>
              <a:t> portion on the KWL chart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97164"/>
            <a:ext cx="4955836" cy="3300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0064" y="3117946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Think, what makes water mound up like this?</a:t>
            </a:r>
          </a:p>
        </p:txBody>
      </p:sp>
    </p:spTree>
    <p:extLst>
      <p:ext uri="{BB962C8B-B14F-4D97-AF65-F5344CB8AC3E}">
        <p14:creationId xmlns:p14="http://schemas.microsoft.com/office/powerpoint/2010/main" val="14326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Cohesion: Attraction between molecules of the same substance</a:t>
            </a:r>
          </a:p>
          <a:p>
            <a:endParaRPr lang="en-US" dirty="0"/>
          </a:p>
          <a:p>
            <a:r>
              <a:rPr lang="en-US" dirty="0"/>
              <a:t>Adhesion: The force of attraction between two different substances</a:t>
            </a:r>
          </a:p>
          <a:p>
            <a:endParaRPr lang="en-US" dirty="0"/>
          </a:p>
          <a:p>
            <a:r>
              <a:rPr lang="en-US" dirty="0"/>
              <a:t>Surface Tension: A property of the surface of a liquid that allows it to resist an external force</a:t>
            </a:r>
          </a:p>
          <a:p>
            <a:endParaRPr lang="en-US" dirty="0"/>
          </a:p>
          <a:p>
            <a:r>
              <a:rPr lang="en-US" dirty="0"/>
              <a:t>Covalent Bond: A chemical bond between two atoms when they share electrons</a:t>
            </a:r>
          </a:p>
        </p:txBody>
      </p:sp>
    </p:spTree>
    <p:extLst>
      <p:ext uri="{BB962C8B-B14F-4D97-AF65-F5344CB8AC3E}">
        <p14:creationId xmlns:p14="http://schemas.microsoft.com/office/powerpoint/2010/main" val="803342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1559</TotalTime>
  <Words>215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Apothecary</vt:lpstr>
      <vt:lpstr>Properties of Water lab </vt:lpstr>
      <vt:lpstr>Create the following table in your notebooks.</vt:lpstr>
      <vt:lpstr>Know</vt:lpstr>
      <vt:lpstr>Want to know</vt:lpstr>
      <vt:lpstr>Properties of Water Activity</vt:lpstr>
      <vt:lpstr>Learned</vt:lpstr>
      <vt:lpstr>The lab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 Penny lab</dc:title>
  <dc:creator>Kimberly Marshall</dc:creator>
  <cp:lastModifiedBy>Kimberly Marshall</cp:lastModifiedBy>
  <cp:revision>12</cp:revision>
  <dcterms:created xsi:type="dcterms:W3CDTF">2015-09-18T14:54:04Z</dcterms:created>
  <dcterms:modified xsi:type="dcterms:W3CDTF">2021-11-02T18:48:54Z</dcterms:modified>
</cp:coreProperties>
</file>