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64" r:id="rId3"/>
    <p:sldMasterId id="2147483656" r:id="rId4"/>
    <p:sldMasterId id="2147483673" r:id="rId5"/>
    <p:sldMasterId id="2147483674" r:id="rId6"/>
    <p:sldMasterId id="2147483671" r:id="rId7"/>
    <p:sldMasterId id="2147483790" r:id="rId8"/>
  </p:sldMasterIdLst>
  <p:notesMasterIdLst>
    <p:notesMasterId r:id="rId36"/>
  </p:notesMasterIdLst>
  <p:sldIdLst>
    <p:sldId id="376" r:id="rId9"/>
    <p:sldId id="353" r:id="rId10"/>
    <p:sldId id="354" r:id="rId11"/>
    <p:sldId id="352" r:id="rId12"/>
    <p:sldId id="351" r:id="rId13"/>
    <p:sldId id="355" r:id="rId14"/>
    <p:sldId id="356" r:id="rId15"/>
    <p:sldId id="357" r:id="rId16"/>
    <p:sldId id="358" r:id="rId17"/>
    <p:sldId id="409" r:id="rId18"/>
    <p:sldId id="359" r:id="rId19"/>
    <p:sldId id="361" r:id="rId20"/>
    <p:sldId id="362" r:id="rId21"/>
    <p:sldId id="363" r:id="rId22"/>
    <p:sldId id="364" r:id="rId23"/>
    <p:sldId id="365" r:id="rId24"/>
    <p:sldId id="366" r:id="rId25"/>
    <p:sldId id="367" r:id="rId26"/>
    <p:sldId id="410" r:id="rId27"/>
    <p:sldId id="368" r:id="rId28"/>
    <p:sldId id="369" r:id="rId29"/>
    <p:sldId id="371" r:id="rId30"/>
    <p:sldId id="411" r:id="rId31"/>
    <p:sldId id="372" r:id="rId32"/>
    <p:sldId id="373" r:id="rId33"/>
    <p:sldId id="375" r:id="rId34"/>
    <p:sldId id="408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FFFFCC"/>
    <a:srgbClr val="990000"/>
    <a:srgbClr val="800000"/>
    <a:srgbClr val="FF0000"/>
    <a:srgbClr val="006400"/>
    <a:srgbClr val="0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64" autoAdjust="0"/>
    <p:restoredTop sz="92533" autoAdjust="0"/>
  </p:normalViewPr>
  <p:slideViewPr>
    <p:cSldViewPr snapToGrid="0">
      <p:cViewPr varScale="1">
        <p:scale>
          <a:sx n="72" d="100"/>
          <a:sy n="72" d="100"/>
        </p:scale>
        <p:origin x="125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7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43D64A55-7344-4E06-BE85-2C24C325E41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46D9A4C0-25A1-4DF1-AD9A-B966AE9511A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BBF1CE20-1D54-4AA7-A616-DB9E0CE7CC7B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39541517-AEC2-43C6-A733-C80CE9F961E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id="{72CB3F01-9D4C-4A2C-9C28-E52B6A4F2F6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>
            <a:extLst>
              <a:ext uri="{FF2B5EF4-FFF2-40B4-BE49-F238E27FC236}">
                <a16:creationId xmlns:a16="http://schemas.microsoft.com/office/drawing/2014/main" id="{2E95C07C-3399-44B8-B86A-96ACC97CD6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fld id="{4CFABC4F-B1B3-4B2B-BA45-28C9F20BE5B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5254F50-72C2-4883-B9C9-B7506544FE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B315A95-74CF-40D0-892E-F940996680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36B6AE3-D02F-4ACD-9284-E4C3FCB0D3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50925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C84D5A5-CC7A-40B6-A74E-FC9DC3D3DD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B55E171-186B-4AEE-AF47-1AA235501C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7BE7CD8-ECB7-47F6-9ECA-459858F61B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42157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35052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3505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094F26F-71B6-4C1C-8120-DB6C77FD03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417CDE7-DFEF-4796-BDBE-914AC39338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B6A5A34-F2E4-40DA-8174-832EE77F2E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13669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637439B-B673-4CB9-BFB9-EFDDD252A4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5B0D2C2-86BD-443D-89A8-33B13B105B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3C37761-2034-4C05-9613-0C9ADCA08D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19979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1EB2E92-776A-4DEC-A1AF-10D8F3ABCF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B0C074B-5E28-4642-861A-75BD25957A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4F0708F7-75D6-4F33-97E5-84BCC9D4BA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95944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4D49C4B-9BE2-4D77-AE46-76A859A45A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B8A70C4-8F6E-45A3-A246-2D84A431E5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9DC9569-A82A-441E-9773-BB2AB19220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93802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095375"/>
            <a:ext cx="4359275" cy="461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4725" y="1095375"/>
            <a:ext cx="4359275" cy="461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C0BCBF2-3C03-4690-B012-18B5189C70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BEAC6F8-3149-4CFF-86C4-CBFE414A7B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B44CB9A1-BFA7-4AF5-997F-D0B59850BC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92918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31F26D-0F06-4C49-AC5B-0366F3F555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55B5FA-7A17-4349-8BA1-DD8B184D0E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CC2346-D540-4041-8F33-0B0BA955DE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19785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3BC0486B-0852-46D2-A096-F1A90292F2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263D4AF7-5D35-4533-BDAA-C48619AF29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1AE1BAB-F36E-490A-8B62-8CA184848F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90736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FDB621B6-0BDD-4399-832B-39F444BDEC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2701F36A-E4D7-425F-9C53-3CD6A4B37D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11D72EA-ADD4-44FB-965C-8FC997B22F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4453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6EB82E7-825F-4B3C-A99B-1A71AA5984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D15299E-252A-42FF-8288-686E143F88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454C7B53-1198-4A61-975E-0F6D5C2AF7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63040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CF9A0D9-8B14-4FF8-B834-712128350A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4200ED1-5F6E-431F-B70B-5183DF9BAD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11B91F8-3DE0-4BA4-9567-1031F3DB38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8278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2EB3171-0793-4547-9B60-D6DAE86F7D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EC8FD6C-E021-4A00-A8E0-7B4EF063DC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2393078A-3BE8-4C83-8A5C-12774A1BC5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20579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6C3CC22-8B69-48C6-A33D-94E09F2E2B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6FCB6B2-6CB2-4033-98CE-9D1E671A5B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130C184F-B8FD-4D39-967B-F7BA1EC1C6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602919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6263" y="0"/>
            <a:ext cx="2217737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0"/>
            <a:ext cx="6500813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6BA38B6-9673-4BB9-B976-80054B7EBE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E168CFE-5F31-4361-B5A3-616DD53B40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04A4807-FEF3-47C0-8D7B-64654E91DA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368713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48EEB62-619E-4D60-966B-E057147260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D3BA18E-EA03-4C30-8CE5-D2605DA976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CC027226-B901-481A-BD37-4FC3A600C5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388375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4DC9462-075C-44CF-8674-721C259F49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8F39AA1-AC91-4775-898A-22A169B36F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6948327D-D7CF-4C70-BD12-2FDFF3AE17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048891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37D1B5A-08B3-42D0-BFA7-320F24EEB8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7E9CC67-3ED5-41F8-A215-C0D13BA2E8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12521FC0-01E5-4BC0-8948-07FE3E0299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793873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095375"/>
            <a:ext cx="4359275" cy="461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4725" y="1095375"/>
            <a:ext cx="4359275" cy="461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45D797C-D6B0-4673-B114-7C85FC40B0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C3ABDCB-B712-4CC1-8E3C-FCC93CAD28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BE4313E-B72E-46F7-ADDD-9AD2196668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245532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ECCFF3-81DD-4068-9C2A-D74E359207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0ECA2A-D29C-4061-8E70-77E8D274B0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182FE8-A801-4110-864F-B356F2F45E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240260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4F1ECD6A-EA4F-4039-B6FE-965097C572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04DA4F3-9CEA-4181-AB00-23BB18D83E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3964E76-EADE-4EB4-9670-9F5350F9F0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622499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039C31E2-9C58-4095-9221-A21A5F2953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32F9907C-DA80-451A-A52B-92D0CB4AC7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FB81398C-A81D-4E6F-90D2-99840C8FB0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25861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73D4804-4C9A-4234-A4BE-D624C3C068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91B8FB0-6269-462B-8DDF-397E23C2FD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9710B21-EE79-4A7A-8F1D-027DBBD985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93340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BB00115-852D-4F63-BF87-88D2A5C15A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7755008-3B5B-40A9-BD37-925A1ADC51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FF22A600-730F-479E-BD21-03B152E58E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208500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EE72F85-B9D2-49A8-BB14-9D27BBAC55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0B3A8E1-0BE6-45E1-8E4D-4EF4235550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4BB43FFB-9E20-471F-A44E-887F67A59D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12000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95AD410-B9EF-4021-B089-61231A3285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5170E13-DB74-44E9-94CB-70165C8629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194BCAA-1983-4810-A889-CD8DDE3B57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676128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6263" y="0"/>
            <a:ext cx="2217737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0"/>
            <a:ext cx="6500813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94BEA72-A1A6-424D-B5F1-29E12118F4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3109925-551B-4B5E-8693-E87D1FF42C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4CB313C-8EE6-446E-A31C-1986FFA02A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275915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48E1F9C-844C-41DA-B365-5DDFAF28A5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BB2BA4F-3F2F-4A96-AA8B-5D7D662821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069DA69-7031-440A-AE4A-21455F5658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697976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75125CC-81FD-4137-91B7-43A4516233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6A14DB3-A7BA-43AE-AE82-D2D2E2EF08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AE3FF9B-7033-4EEC-8F7D-FE037628EA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123936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CF6BF07-D816-4E69-A8B6-337310F7F9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0C59C89-A409-4F3C-B5F2-20DDF4EBBD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A22B6A5-B8A6-4E24-8BAE-D33CF2F9B9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895366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095375"/>
            <a:ext cx="4197350" cy="484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095375"/>
            <a:ext cx="4197350" cy="484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B5174F9-0CCF-463C-A945-BE66BE507D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9287D9C-EFC9-4E4F-AED4-CD1E3C468C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50C80383-0CDB-46C6-AA16-13FA93D286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026766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835A5E-205E-484A-8C92-94A6839F39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397605-B975-4362-B16C-538C1417C5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37D249-0535-4209-AE38-E2D6CC514F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428502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257044C9-A22C-4310-8F65-9B7790E9BA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19995323-169B-4132-B38D-B546DBD373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6033838-FE91-430B-9180-16B6365D1B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79222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7213" y="0"/>
            <a:ext cx="35814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1013" y="0"/>
            <a:ext cx="3582987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DCC4CB-7A7B-4FEB-9688-588C7D0CE6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A34135-8025-4959-90DF-CF2198DDC1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251CAF7-14D5-4B0D-9A06-EE1AAFA94D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921445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93925710-F1E0-4A2A-A64A-9A5C9C6C35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666C92BC-7FF6-44F8-B35F-CC565FE98B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EC7D180-6CD4-45ED-B81E-17D16C25C4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170898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2FB511D-AEBC-4556-8865-BFF5426CAB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8739786-914A-4874-B3BF-69E29A52E4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F654733-43F8-4EF4-A739-5E65C46253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425753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69F556A-108B-4F7C-8616-E235ED55A2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A66AA34-CE94-426B-B861-627C8C1D08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A3FB58F2-A09C-4C0D-89D1-E0286255B7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854466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BDA5074-D1D0-4C38-8AFE-769845DBDF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7238E0B-745F-4381-932A-8B5B2B7447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2CC6127-8628-49B9-B1BC-7F96EBDE57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29704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7200" y="0"/>
            <a:ext cx="217805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0"/>
            <a:ext cx="638175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8190B31-85F6-4476-AD2E-FCA80CA42A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E5138A8-1853-4A19-A75A-BCF42258BA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61983A1D-37B3-46FC-B9FF-79B30BEABE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08559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492A0BF-1529-4441-86D6-73D68BCB6C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87EFA49-E24B-4503-8C4B-3F279154E7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25A52D9-E2D2-4E5D-8CAE-C742118B7E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359263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6B1F65F-621A-44F8-ADAA-C7373D5E24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B783977-C83C-4F0D-AF4F-C541127A49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0540DC3-A73F-47B0-9036-0EEB7237C5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868709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DA4A32A-4EE4-4DAF-BDA0-CD7B5DB907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17A93E4-34DD-41A4-8038-8A04CED694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BC9999A-1322-4DFF-AE6E-AF9E384E5B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125863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095375"/>
            <a:ext cx="4244975" cy="484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0425" y="1095375"/>
            <a:ext cx="4244975" cy="484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C9A8EB7-3BAE-4587-8525-21BD8BCC54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C5F9B1B-40CE-4C36-BEFF-A8410575E5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246CBA22-B3F2-4B6D-B6D9-446C6070B5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977218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59028E-8FD5-43F4-9409-E3ACA07001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A45626-E0F9-4200-8CF7-4850060F10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2B28E9-E68D-4D7F-BA63-A024B28C8F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28431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EF9D433-E95B-48F4-941A-53FD6F7259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0D7E300-BAF1-4766-994A-79036AA979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884C28E7-DF93-4E0D-B377-3C9F61FD0B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218345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DB08ED29-1A44-4946-A82E-D057B153D7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9B364215-7BA6-4FA1-AD2B-1960FA218C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75ABE58-DE03-430F-909A-85912B5C10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393332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928673FB-87F0-43E3-80AF-BB3AE7C5B6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FAAC90D7-F782-434B-9AAC-FF47C7AEC5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DEDF03FF-6647-4D27-A518-4AE70B2770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450573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09E5F3E-9626-4F41-AB28-63976B85EE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49F2949-C125-492F-8BEC-527C28706B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D7AC20D-4B6B-458E-B365-672C118201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400089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A373E3A-2BD9-456C-BF30-9E254BA648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6182826-6D21-4445-850E-5CA68F8AFA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E87FFED-526F-442C-839F-A23A63158D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206369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EED4CA4-0713-4EA6-884D-D4D490CC90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CA713A7-FDD6-4B8E-A066-58AF7EC332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1A81DFE-1327-468E-84F7-DFEB473546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213103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7200" y="0"/>
            <a:ext cx="217805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0"/>
            <a:ext cx="638175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5F8BE00-81ED-46FA-9B92-D6E85B0870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E03FE27-9598-49E0-9AEE-F00BD2B239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68A9D49A-EEBB-45F2-830F-EED664BF14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876150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9DFF756-24B9-48FB-8A7C-6DA21CE393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A8ECA23-7C21-4E5A-B4E8-57D1AD091C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386EBFE4-9BFC-4E11-BDEC-C415178AF0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65665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C16CC52-1706-4F00-83A5-FC46AE9BD9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A16395E-3B15-4997-86CF-67C968CB7F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467D3A5B-CD44-4F8D-8B23-6CC8109C19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111320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39D30E3-A110-404F-AC30-8A8D9A2873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62D3E5A-20ED-439C-AB42-87945DBEA9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631DBBD4-6374-4C82-8CDA-2E2DCF77B8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528284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095375"/>
            <a:ext cx="4244975" cy="484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0425" y="1095375"/>
            <a:ext cx="4244975" cy="484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BA7FA96-9C8E-497C-89AC-135E19F7B1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0B8C900-08DA-4A20-8781-1E8E2E9013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956888E-52C9-4991-925A-291719BE08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92986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6C70846-1C35-45D4-93D9-5D0DAC53ED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AA93F8A-AB4B-4ECD-A930-E4D3997D09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7FC8C9F-DE3C-4503-9BD8-4E81568E9B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085980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98C4E6-216F-4FAC-9EDF-709582CDC9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52AF74-0F66-4C8C-B072-5C17A37BB0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C7CF33-DEE4-47E7-83A0-5160D73EEB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981802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3E589E2B-631A-4A80-B071-5183B375CB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3FBB884-BB0A-4CE8-9CC3-DC23B99323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37A662C1-00F6-4E3A-9677-21E863F0D3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437600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71D0ECE9-F6CA-420D-9339-C5E635086A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85AFAD84-E3CB-4018-83B2-E0F203C7C9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884D6AF0-4F5C-4CB6-895A-5D27DB26BB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160234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0C32483-8683-4750-8ABE-0AD348BA82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8484FC3-0A8B-439D-99F8-7E3AEAE19F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A777954D-11E3-4FAD-B789-ADD5AE2E53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528426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80C56C5-E28C-437E-BACE-7FD9D17C10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85FD03C-9036-4F2B-8532-64AFBEB4C5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DB28CA5-BD91-40B4-98B1-4292291E3E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210916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60D3512-4335-4757-9884-8A23277547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9A3B45D-88D8-4F06-AB1C-0AC722CEB1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A8E7A6E-E185-4FE5-9644-2DD7B0B033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357748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7200" y="0"/>
            <a:ext cx="217805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0"/>
            <a:ext cx="638175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97C63CE-07BE-47A3-AD9F-76CAD00EC6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58DBEEB-5BBE-4A96-BB06-F45A2F643D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82ECDD6-1F56-46D2-907B-E3ADF8150C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938099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F44FE10-0379-45A8-BC5D-0DD076AB48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8F31C3C-F9CD-4FDC-AEBD-29DFC9C1E7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BFDA561-5CDF-4E72-AFDF-C1D7EFDF86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583552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BA088F-E856-4CF9-BF88-66E8C74D36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1D45851-300E-4656-A6DC-5BBFC61CB6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1D1F2F7-A96C-46FA-9F6B-C993B4D09D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89154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6616369-61C1-4CBC-8D6A-116521DBEC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5C8A1A8-C304-437B-8BCD-D4F0C0038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46897F81-4FF7-442B-B76D-BD80B4C553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77022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DC16EE5F-1546-4232-A751-7E2798EC09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BC34C52B-D093-4971-ACFD-FA62C147A0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A349FE7D-B3E6-41BD-B203-6374848C9F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608859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095375"/>
            <a:ext cx="4244975" cy="484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0425" y="1095375"/>
            <a:ext cx="4244975" cy="484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3756A4A-6DCF-4751-9CFF-D62D1F3AF7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9CFD460-AD13-4BD0-B526-35D5C86077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8862A87-A24B-4AD9-A20E-18998E1FCE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225608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C5C590-18EB-4E18-89CE-78E5CB5985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B4710E-5612-4C5A-9D0A-8AD436D957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941442-B5B4-4851-A645-C56554F481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053873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976886CA-6A91-42E8-9728-C519EE06DA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015D8A5-F075-432F-BA83-6E7B1CF6A4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16074F9E-7D84-4EB8-B68B-F79783E785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877290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7D23FB6A-875B-4227-A700-D073D5AAD2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F377F2AA-FECD-498D-9733-9921C20BA5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96999BFC-C791-4E4F-9DFE-A7F8A1A708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457892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398F565-7618-480F-A340-D024CAC80E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BFE3ACF-8AC2-4BB0-BE38-CAD5D5ED08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0C6C9EED-8ACC-41BE-9395-296B170C41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529782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A3269F5-9EB0-421B-BEFA-F4CFCD8CF9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299A175-CEA3-4EB8-804F-2B32CEB13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499F55C1-37BD-48F2-94F7-85CA4E2AAC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091914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43B4F46-EDAF-4A41-ADD4-90801B8B7B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C27FE37-3DD4-497E-9FD6-C2C89C232D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DA57FA9-066F-4409-A2B6-92A7DEEEC3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248093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7200" y="0"/>
            <a:ext cx="217805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0"/>
            <a:ext cx="638175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08ACBD4-6D9C-4727-BF53-9E566D17E2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E68ECDD-DA36-4330-97DA-997D2A7231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707F029-6F81-4200-8EF3-4E7873CD9C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24623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/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/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E28AD9EE-5747-4D53-9F2C-E66E182D4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357E8-453C-44AE-A216-B670C8FE4311}" type="datetimeFigureOut">
              <a:rPr lang="en-US"/>
              <a:pPr>
                <a:defRPr/>
              </a:pPr>
              <a:t>11/15/2021</a:t>
            </a:fld>
            <a:endParaRPr 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405399FD-8C9A-4F15-8E90-2AB5929DA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D888244E-253F-4C41-9109-F41CC3EA4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8D38F768-FA50-420E-B5F6-354D3C94A7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27678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A97C4-3FCF-420B-A3CB-EBC3063F1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3CD61-E2AE-4590-B968-3D25FFDAE616}" type="datetimeFigureOut">
              <a:rPr lang="en-US"/>
              <a:pPr>
                <a:defRPr/>
              </a:pPr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25A51-9D25-4983-9AED-E8F9503A9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28CD4-C677-4FD2-8777-6E97CC9EA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357666B6-ABA8-418D-8E2A-3620FC7F8A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1039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F321B1-EE18-4AC9-BB22-07C2813340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CA74A7-0FCE-4BED-9EDA-D17841611F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DA3D054-0B28-406B-8E38-9A62D8BBAC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0573572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/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/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1E0FE-BDC1-4978-BC4D-7358FA13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5EEFE-101C-474B-8025-0196A164DD1F}" type="datetimeFigureOut">
              <a:rPr lang="en-US"/>
              <a:pPr>
                <a:defRPr/>
              </a:pPr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5548F-F8AE-43F8-B939-D3D62FECC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1AFD5-C2CA-4562-ADCD-B3C786656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8C6CB7DA-96B6-4554-AAF0-FC65AA322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967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B8DDEB-CC10-48C1-A891-B539EAC78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58565-612A-4569-B26C-2261D8C42B5D}" type="datetimeFigureOut">
              <a:rPr lang="en-US"/>
              <a:pPr>
                <a:defRPr/>
              </a:pPr>
              <a:t>11/15/2021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AC0A9-DC48-413A-BA2B-915814A18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BB4E55-85C9-49E4-B422-1CD8D38C7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D3F55170-9817-4AF2-816F-5D18505A6C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57679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/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anchor="b"/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E7D8AB-0C57-4A35-BD10-D8A5AF7D4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5D920-DD8A-4D6C-87C4-83C77FB501B3}" type="datetimeFigureOut">
              <a:rPr lang="en-US"/>
              <a:pPr>
                <a:defRPr/>
              </a:pPr>
              <a:t>11/15/2021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FD9041-7B01-4C39-892F-8674E4549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91062-0B9E-41C9-BC25-144A0D0D0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A5B92DB9-B1E1-48E9-A286-643E7E3AA5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49415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638E5F-76DE-4F35-A4D3-60EE3740C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FB70D-7ECE-4C0D-847F-83ACB1CBBAC9}" type="datetimeFigureOut">
              <a:rPr lang="en-US"/>
              <a:pPr>
                <a:defRPr/>
              </a:pPr>
              <a:t>11/15/2021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0280F4-1388-4FD9-879F-5539EFE36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14928B-80D6-47E1-8BCF-36261C3D8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C483E128-E867-4F7F-9B87-6BC46BC60A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12843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F2D1CE-F1D0-4909-9F81-16D7BD56E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A9347-D44F-4CFB-9681-E6CE22C32697}" type="datetimeFigureOut">
              <a:rPr lang="en-US"/>
              <a:pPr>
                <a:defRPr/>
              </a:pPr>
              <a:t>11/15/2021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B6D621-F940-4150-92A2-3734704E9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67631A-8AC5-41F5-9F79-C2703427E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30399550-57CA-46DF-9C93-747A7FED98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867132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4C107C-2B12-43E0-8528-5FCEDFDDB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BDEB9-5F11-4501-A86C-7CE8F2DE1CB4}" type="datetimeFigureOut">
              <a:rPr lang="en-US"/>
              <a:pPr>
                <a:defRPr/>
              </a:pPr>
              <a:t>11/15/2021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FA5A2B-7A4A-406F-81CA-BC090958A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20F5D5-02E9-4E45-8841-C85D65EF6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4D9D5FC5-0D54-4665-99C9-B8369CBF8C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031801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1CA15B-D249-4787-923E-A7B6246DA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FD42D-F962-47F1-A53F-7CE45663EE72}" type="datetimeFigureOut">
              <a:rPr lang="en-US"/>
              <a:pPr>
                <a:defRPr/>
              </a:pPr>
              <a:t>11/15/2021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29ABB-69BF-4E75-9D41-9113D70D3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9F0F29-0F2B-4857-8AAC-C6DACE48F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2CEB3460-B0CF-4528-9321-54578B8976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27421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C166D9-E33C-4AE1-AF7D-35C6636D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3505F-30BE-485F-9A46-AC816CB90528}" type="datetimeFigureOut">
              <a:rPr lang="en-US"/>
              <a:pPr>
                <a:defRPr/>
              </a:pPr>
              <a:t>11/15/2021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F11D99-916F-4270-B9B2-192B63A6C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896B17-A3CC-4BB7-ABD3-F09C876F9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2788CE61-6E03-4ADE-B9D5-9DC100465A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8286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E1C3F0-2D16-4FEB-A13D-5B3C0C097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340D2-9C0C-42DE-826C-F1B971DECA07}" type="datetimeFigureOut">
              <a:rPr lang="en-US"/>
              <a:pPr>
                <a:defRPr/>
              </a:pPr>
              <a:t>11/15/2021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B99217-4899-457E-A11C-9B0E02F50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19E896-3A0F-468F-B74A-A0F2B63B0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B5EFBA29-4CE4-4733-9D0A-52EBDD201D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392882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FE2133E-5BB0-4B8D-B2A9-E552A0412497}"/>
              </a:ext>
            </a:extLst>
          </p:cNvPr>
          <p:cNvSpPr txBox="1"/>
          <p:nvPr/>
        </p:nvSpPr>
        <p:spPr>
          <a:xfrm>
            <a:off x="833438" y="787400"/>
            <a:ext cx="457200" cy="584200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>
              <a:defRPr/>
            </a:pPr>
            <a:r>
              <a:rPr lang="en-US" sz="6000" dirty="0">
                <a:effectLst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DFD162-1EDC-4828-B8B7-CD7F1DA76315}"/>
              </a:ext>
            </a:extLst>
          </p:cNvPr>
          <p:cNvSpPr txBox="1"/>
          <p:nvPr/>
        </p:nvSpPr>
        <p:spPr>
          <a:xfrm>
            <a:off x="7827963" y="2743200"/>
            <a:ext cx="457200" cy="584200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hangingPunct="1">
              <a:defRPr/>
            </a:pPr>
            <a:r>
              <a:rPr lang="en-US" sz="6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F2F82D19-2C10-4225-811A-74526191DB0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94310-D5C8-40D7-B7FF-28B158E2C4C9}" type="datetimeFigureOut">
              <a:rPr lang="en-US"/>
              <a:pPr>
                <a:defRPr/>
              </a:pPr>
              <a:t>11/15/2021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42A57147-FCDC-484D-90F0-C1E241FDC9D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65B768B6-F6B4-43BE-ABD6-9756EC29974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2384518D-0CF3-43AC-A4CC-BD1053B4A9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242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4C0881-EAAE-4CC6-B15D-6E0C7DF84C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F7F15D-AFF3-464E-B892-329DABAFC8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C034945-83E9-4BE4-AD26-A32CC8F131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8590782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ECB827-F948-4ED1-93AE-E207E6168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3DDA0-059C-46FD-8A18-D4D02F82690C}" type="datetimeFigureOut">
              <a:rPr lang="en-US"/>
              <a:pPr>
                <a:defRPr/>
              </a:pPr>
              <a:t>11/15/2021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587797-7C8B-41DA-B693-3E68D2A2D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AE3F9B-770F-4D64-8930-6AB5E2C48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57A78644-AFA6-4B5D-8CA6-26302FEEB7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2453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5E6D5344-6E01-4A80-98A4-C2ADD2E7C1C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50386-31AF-4157-A3F0-F01ABAFF322D}" type="datetimeFigureOut">
              <a:rPr lang="en-US"/>
              <a:pPr>
                <a:defRPr/>
              </a:pPr>
              <a:t>11/15/2021</a:t>
            </a:fld>
            <a:endParaRPr 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B6A122C3-BA71-49D0-A4AC-C6B85DA6276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FA020AB5-8160-4DE3-932D-BB3D98DA4A2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D8E4CD14-54A8-4F18-A0FB-F0787A6ED9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015085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A3AEB487-6C31-4BB3-BE0E-97BD7AC79665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A0676-58D2-48E4-9291-4FDFC6711437}" type="datetimeFigureOut">
              <a:rPr lang="en-US"/>
              <a:pPr>
                <a:defRPr/>
              </a:pPr>
              <a:t>11/15/2021</a:t>
            </a:fld>
            <a:endParaRPr lang="en-US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390FF6C9-B80D-4F92-9C75-31FC208A0A9A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25AA1801-D76F-4589-88A0-E3E1CA96D52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D11C9539-8843-4194-A2D8-1F886716F2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738226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90DB9-971D-4DE9-956F-87D04727E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0E3E3-D5B1-4F84-A03D-9375FEDF1373}" type="datetimeFigureOut">
              <a:rPr lang="en-US"/>
              <a:pPr>
                <a:defRPr/>
              </a:pPr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7A2EB-7C63-4F6C-A0DD-4A2D75976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84DCD-E342-4599-B1EE-F708979E3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A4886BA4-456B-482C-B33F-67A78078E6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23730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91B49E-7B9C-40B5-8642-521870EE9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E6544-352E-4118-86CD-33FA4B5D607F}" type="datetimeFigureOut">
              <a:rPr lang="en-US"/>
              <a:pPr>
                <a:defRPr/>
              </a:pPr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19D71-32FF-46AB-A804-78AC349D5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1FE21-69A6-4A4A-B132-E9CA921BC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9485E2DC-D1B1-475E-AB93-1AEFDBBC46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8898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19" Type="http://schemas.openxmlformats.org/officeDocument/2006/relationships/image" Target="../media/image9.jpeg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outine copy">
            <a:extLst>
              <a:ext uri="{FF2B5EF4-FFF2-40B4-BE49-F238E27FC236}">
                <a16:creationId xmlns:a16="http://schemas.microsoft.com/office/drawing/2014/main" id="{BF18CA89-31BC-4CDD-A2A3-62F6EB4A6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red button">
            <a:extLst>
              <a:ext uri="{FF2B5EF4-FFF2-40B4-BE49-F238E27FC236}">
                <a16:creationId xmlns:a16="http://schemas.microsoft.com/office/drawing/2014/main" id="{E6ED705D-8DE0-46DA-83E1-F35030CBC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6399213"/>
            <a:ext cx="1143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>
            <a:extLst>
              <a:ext uri="{FF2B5EF4-FFF2-40B4-BE49-F238E27FC236}">
                <a16:creationId xmlns:a16="http://schemas.microsoft.com/office/drawing/2014/main" id="{0F44DD8E-C390-47DD-96C5-C577007420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827213" y="0"/>
            <a:ext cx="731678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3493" name="Rectangle 5">
            <a:extLst>
              <a:ext uri="{FF2B5EF4-FFF2-40B4-BE49-F238E27FC236}">
                <a16:creationId xmlns:a16="http://schemas.microsoft.com/office/drawing/2014/main" id="{0F6E3FD3-ADFD-4FA0-93BF-CEB3DEAAFCF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785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4" name="Rectangle 6">
            <a:extLst>
              <a:ext uri="{FF2B5EF4-FFF2-40B4-BE49-F238E27FC236}">
                <a16:creationId xmlns:a16="http://schemas.microsoft.com/office/drawing/2014/main" id="{2E6924AD-9330-4971-8705-AD8567C0CDC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9088" y="6578600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3495" name="Rectangle 7">
            <a:extLst>
              <a:ext uri="{FF2B5EF4-FFF2-40B4-BE49-F238E27FC236}">
                <a16:creationId xmlns:a16="http://schemas.microsoft.com/office/drawing/2014/main" id="{EDE5065D-306D-4748-9CD1-9AFA22B5ED8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94400" y="61880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F2F08153-85E0-45A1-B1C6-8AFFA3438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spcAft>
                <a:spcPct val="50000"/>
              </a:spcAft>
              <a:defRPr/>
            </a:pPr>
            <a:endParaRPr lang="en-US" altLang="en-US" sz="4000">
              <a:solidFill>
                <a:srgbClr val="A50000"/>
              </a:solidFill>
            </a:endParaRPr>
          </a:p>
        </p:txBody>
      </p:sp>
      <p:sp>
        <p:nvSpPr>
          <p:cNvPr id="1033" name="Rectangle 10">
            <a:extLst>
              <a:ext uri="{FF2B5EF4-FFF2-40B4-BE49-F238E27FC236}">
                <a16:creationId xmlns:a16="http://schemas.microsoft.com/office/drawing/2014/main" id="{A1601AEF-E271-46C8-B4CB-E552D3898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63849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defRPr/>
            </a:pPr>
            <a:endParaRPr lang="en-US" altLang="en-US" sz="1000" b="0">
              <a:solidFill>
                <a:schemeClr val="bg1"/>
              </a:solidFill>
            </a:endParaRPr>
          </a:p>
        </p:txBody>
      </p:sp>
      <p:sp>
        <p:nvSpPr>
          <p:cNvPr id="1034" name="Text Box 11">
            <a:extLst>
              <a:ext uri="{FF2B5EF4-FFF2-40B4-BE49-F238E27FC236}">
                <a16:creationId xmlns:a16="http://schemas.microsoft.com/office/drawing/2014/main" id="{13C53F83-D85B-4185-8061-87C567E00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50000"/>
              </a:spcBef>
              <a:defRPr/>
            </a:pPr>
            <a:endParaRPr lang="en-US" altLang="en-US" sz="2400" b="0"/>
          </a:p>
        </p:txBody>
      </p:sp>
      <p:sp>
        <p:nvSpPr>
          <p:cNvPr id="1035" name="Text Box 13">
            <a:extLst>
              <a:ext uri="{FF2B5EF4-FFF2-40B4-BE49-F238E27FC236}">
                <a16:creationId xmlns:a16="http://schemas.microsoft.com/office/drawing/2014/main" id="{D8B34ECA-A3D4-4F20-9584-3948F6889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0550" y="6448425"/>
            <a:ext cx="923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defRPr/>
            </a:pPr>
            <a:r>
              <a:rPr lang="en-US" altLang="en-US" sz="1200">
                <a:solidFill>
                  <a:schemeClr val="bg1"/>
                </a:solidFill>
              </a:rPr>
              <a:t>End Show</a:t>
            </a:r>
          </a:p>
        </p:txBody>
      </p:sp>
      <p:sp>
        <p:nvSpPr>
          <p:cNvPr id="1036" name="Rectangle 14">
            <a:hlinkClick r:id="" action="ppaction://hlinkshowjump?jump=endshow"/>
            <a:extLst>
              <a:ext uri="{FF2B5EF4-FFF2-40B4-BE49-F238E27FC236}">
                <a16:creationId xmlns:a16="http://schemas.microsoft.com/office/drawing/2014/main" id="{15B73565-1B31-485E-8562-DA7C99C70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3388" y="6346825"/>
            <a:ext cx="1147762" cy="549275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pic>
        <p:nvPicPr>
          <p:cNvPr id="1037" name="Picture 16" descr="logo_ph">
            <a:extLst>
              <a:ext uri="{FF2B5EF4-FFF2-40B4-BE49-F238E27FC236}">
                <a16:creationId xmlns:a16="http://schemas.microsoft.com/office/drawing/2014/main" id="{0435E756-97E1-4615-8DFF-23D64A78A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06" name="Rectangle 18">
            <a:extLst>
              <a:ext uri="{FF2B5EF4-FFF2-40B4-BE49-F238E27FC236}">
                <a16:creationId xmlns:a16="http://schemas.microsoft.com/office/drawing/2014/main" id="{7F769298-E178-4E54-A84A-055AD998960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16725" y="5967413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chemeClr val="bg1"/>
                </a:solidFill>
              </a:rPr>
              <a:t>Slide </a:t>
            </a:r>
          </a:p>
          <a:p>
            <a:pPr algn="r" eaLnBrk="1" hangingPunct="1"/>
            <a:fld id="{D8986CAD-E7FD-41B9-86C0-1817421B9D19}" type="slidenum">
              <a:rPr lang="en-US" altLang="en-US" sz="1200">
                <a:solidFill>
                  <a:schemeClr val="bg1"/>
                </a:solidFill>
              </a:rPr>
              <a:pPr algn="r" eaLnBrk="1" hangingPunct="1"/>
              <a:t>‹#›</a:t>
            </a:fld>
            <a:r>
              <a:rPr lang="en-US" altLang="en-US" sz="1200">
                <a:solidFill>
                  <a:schemeClr val="bg1"/>
                </a:solidFill>
              </a:rPr>
              <a:t> of 40</a:t>
            </a:r>
            <a:endParaRPr lang="en-US" altLang="en-US" sz="14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3" r:id="rId1"/>
    <p:sldLayoutId id="2147484494" r:id="rId2"/>
    <p:sldLayoutId id="2147484495" r:id="rId3"/>
    <p:sldLayoutId id="2147484496" r:id="rId4"/>
    <p:sldLayoutId id="2147484497" r:id="rId5"/>
    <p:sldLayoutId id="2147484498" r:id="rId6"/>
    <p:sldLayoutId id="2147484499" r:id="rId7"/>
    <p:sldLayoutId id="2147484500" r:id="rId8"/>
    <p:sldLayoutId id="2147484501" r:id="rId9"/>
    <p:sldLayoutId id="2147484502" r:id="rId10"/>
    <p:sldLayoutId id="2147484503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har char="•"/>
        <a:defRPr sz="4000" b="1">
          <a:solidFill>
            <a:srgbClr val="A50000"/>
          </a:solidFill>
          <a:latin typeface="+mn-lt"/>
          <a:ea typeface="+mn-ea"/>
          <a:cs typeface="+mn-cs"/>
        </a:defRPr>
      </a:lvl1pPr>
      <a:lvl2pPr marL="287338" indent="169863" algn="l" rtl="0" eaLnBrk="0" fontAlgn="base" hangingPunct="0">
        <a:spcBef>
          <a:spcPct val="0"/>
        </a:spcBef>
        <a:spcAft>
          <a:spcPct val="50000"/>
        </a:spcAft>
        <a:buChar char="–"/>
        <a:defRPr sz="4000" b="1">
          <a:solidFill>
            <a:srgbClr val="006400"/>
          </a:solidFill>
          <a:latin typeface="+mn-lt"/>
          <a:ea typeface="+mn-ea"/>
        </a:defRPr>
      </a:lvl2pPr>
      <a:lvl3pPr marL="401638" indent="512763" algn="l" rtl="0" eaLnBrk="0" fontAlgn="base" hangingPunct="0">
        <a:spcBef>
          <a:spcPct val="0"/>
        </a:spcBef>
        <a:spcAft>
          <a:spcPct val="5000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</a:defRPr>
      </a:lvl3pPr>
      <a:lvl4pPr marL="515938" indent="515938" algn="l" rtl="0" eaLnBrk="0" fontAlgn="base" hangingPunct="0">
        <a:spcBef>
          <a:spcPct val="0"/>
        </a:spcBef>
        <a:spcAft>
          <a:spcPct val="50000"/>
        </a:spcAft>
        <a:buSzPct val="125000"/>
        <a:buChar char="•"/>
        <a:defRPr sz="2800">
          <a:solidFill>
            <a:schemeClr val="tx1"/>
          </a:solidFill>
          <a:latin typeface="+mn-lt"/>
          <a:ea typeface="+mn-ea"/>
        </a:defRPr>
      </a:lvl4pPr>
      <a:lvl5pPr marL="1204913" indent="60325" algn="l" rtl="0" eaLnBrk="0" fontAlgn="base" hangingPunct="0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ea typeface="+mn-ea"/>
        </a:defRPr>
      </a:lvl5pPr>
      <a:lvl6pPr marL="1662113" indent="60325" algn="l" rtl="0" fontAlgn="base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ea typeface="+mn-ea"/>
        </a:defRPr>
      </a:lvl6pPr>
      <a:lvl7pPr marL="2119313" indent="60325" algn="l" rtl="0" fontAlgn="base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ea typeface="+mn-ea"/>
        </a:defRPr>
      </a:lvl7pPr>
      <a:lvl8pPr marL="2576513" indent="60325" algn="l" rtl="0" fontAlgn="base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ea typeface="+mn-ea"/>
        </a:defRPr>
      </a:lvl8pPr>
      <a:lvl9pPr marL="3033713" indent="60325" algn="l" rtl="0" fontAlgn="base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 descr="outine copy">
            <a:extLst>
              <a:ext uri="{FF2B5EF4-FFF2-40B4-BE49-F238E27FC236}">
                <a16:creationId xmlns:a16="http://schemas.microsoft.com/office/drawing/2014/main" id="{561400F5-5788-4A58-BFAC-B5399E42D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red button">
            <a:extLst>
              <a:ext uri="{FF2B5EF4-FFF2-40B4-BE49-F238E27FC236}">
                <a16:creationId xmlns:a16="http://schemas.microsoft.com/office/drawing/2014/main" id="{CEF377E0-FA3A-4032-B68F-C0FD2DD69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6399213"/>
            <a:ext cx="1143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5">
            <a:extLst>
              <a:ext uri="{FF2B5EF4-FFF2-40B4-BE49-F238E27FC236}">
                <a16:creationId xmlns:a16="http://schemas.microsoft.com/office/drawing/2014/main" id="{5D0F7B80-E95F-4F1E-B15B-D1D9A196B3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095375"/>
            <a:ext cx="887095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4518" name="Rectangle 6">
            <a:extLst>
              <a:ext uri="{FF2B5EF4-FFF2-40B4-BE49-F238E27FC236}">
                <a16:creationId xmlns:a16="http://schemas.microsoft.com/office/drawing/2014/main" id="{F53286E4-4983-4116-B272-6EEE6A9A6E6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785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>
            <a:extLst>
              <a:ext uri="{FF2B5EF4-FFF2-40B4-BE49-F238E27FC236}">
                <a16:creationId xmlns:a16="http://schemas.microsoft.com/office/drawing/2014/main" id="{295A4FE9-07C3-48E1-89D1-80F1BAF7CDA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9088" y="6578600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4520" name="Rectangle 8">
            <a:extLst>
              <a:ext uri="{FF2B5EF4-FFF2-40B4-BE49-F238E27FC236}">
                <a16:creationId xmlns:a16="http://schemas.microsoft.com/office/drawing/2014/main" id="{839A7260-9552-41B5-98D5-4E2B2FE28DF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94400" y="61880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2056" name="Rectangle 9">
            <a:extLst>
              <a:ext uri="{FF2B5EF4-FFF2-40B4-BE49-F238E27FC236}">
                <a16:creationId xmlns:a16="http://schemas.microsoft.com/office/drawing/2014/main" id="{644668F2-F3E0-4BF5-9C6D-FD5AD22CC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tabLst>
                <a:tab pos="18288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tabLst>
                <a:tab pos="18288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tabLst>
                <a:tab pos="18288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tabLst>
                <a:tab pos="18288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tabLst>
                <a:tab pos="18288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spcBef>
                <a:spcPct val="100000"/>
              </a:spcBef>
              <a:spcAft>
                <a:spcPct val="75000"/>
              </a:spcAft>
              <a:defRPr/>
            </a:pPr>
            <a:endParaRPr lang="en-US" altLang="en-US" sz="3200">
              <a:solidFill>
                <a:srgbClr val="000080"/>
              </a:solidFill>
            </a:endParaRPr>
          </a:p>
        </p:txBody>
      </p:sp>
      <p:sp>
        <p:nvSpPr>
          <p:cNvPr id="2057" name="Rectangle 11">
            <a:extLst>
              <a:ext uri="{FF2B5EF4-FFF2-40B4-BE49-F238E27FC236}">
                <a16:creationId xmlns:a16="http://schemas.microsoft.com/office/drawing/2014/main" id="{0931C11C-04FF-43B5-AB26-A7586E54C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63849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defRPr/>
            </a:pPr>
            <a:endParaRPr lang="en-US" altLang="en-US" sz="1000" b="0">
              <a:solidFill>
                <a:schemeClr val="bg1"/>
              </a:solidFill>
            </a:endParaRPr>
          </a:p>
        </p:txBody>
      </p:sp>
      <p:sp>
        <p:nvSpPr>
          <p:cNvPr id="2058" name="Text Box 12">
            <a:extLst>
              <a:ext uri="{FF2B5EF4-FFF2-40B4-BE49-F238E27FC236}">
                <a16:creationId xmlns:a16="http://schemas.microsoft.com/office/drawing/2014/main" id="{004BDB52-428C-4F39-B602-3427C925E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50000"/>
              </a:spcBef>
              <a:defRPr/>
            </a:pPr>
            <a:endParaRPr lang="en-US" altLang="en-US" sz="2400" b="0"/>
          </a:p>
        </p:txBody>
      </p:sp>
      <p:sp>
        <p:nvSpPr>
          <p:cNvPr id="2059" name="Text Box 14">
            <a:extLst>
              <a:ext uri="{FF2B5EF4-FFF2-40B4-BE49-F238E27FC236}">
                <a16:creationId xmlns:a16="http://schemas.microsoft.com/office/drawing/2014/main" id="{5199CD74-430D-44D5-88D7-DDFA61675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0550" y="6448425"/>
            <a:ext cx="923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defRPr/>
            </a:pPr>
            <a:r>
              <a:rPr lang="en-US" altLang="en-US" sz="1200">
                <a:solidFill>
                  <a:schemeClr val="bg1"/>
                </a:solidFill>
              </a:rPr>
              <a:t>End Show</a:t>
            </a:r>
          </a:p>
        </p:txBody>
      </p:sp>
      <p:sp>
        <p:nvSpPr>
          <p:cNvPr id="2060" name="Rectangle 15">
            <a:hlinkClick r:id="" action="ppaction://hlinkshowjump?jump=endshow"/>
            <a:extLst>
              <a:ext uri="{FF2B5EF4-FFF2-40B4-BE49-F238E27FC236}">
                <a16:creationId xmlns:a16="http://schemas.microsoft.com/office/drawing/2014/main" id="{F4C3B71D-7E42-4DC0-98F0-3CDD90F48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3388" y="6346825"/>
            <a:ext cx="1147762" cy="549275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061" name="Rectangle 16">
            <a:extLst>
              <a:ext uri="{FF2B5EF4-FFF2-40B4-BE49-F238E27FC236}">
                <a16:creationId xmlns:a16="http://schemas.microsoft.com/office/drawing/2014/main" id="{F2B7736B-DC9C-47E0-B695-A15621BC3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6413" y="0"/>
            <a:ext cx="280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defRPr/>
            </a:pPr>
            <a:r>
              <a:rPr lang="en-US" altLang="en-US">
                <a:solidFill>
                  <a:srgbClr val="FF0000"/>
                </a:solidFill>
              </a:rPr>
              <a:t>2-1 The Nature of Matter</a:t>
            </a:r>
          </a:p>
        </p:txBody>
      </p:sp>
      <p:pic>
        <p:nvPicPr>
          <p:cNvPr id="2062" name="Picture 17" descr="arrow">
            <a:extLst>
              <a:ext uri="{FF2B5EF4-FFF2-40B4-BE49-F238E27FC236}">
                <a16:creationId xmlns:a16="http://schemas.microsoft.com/office/drawing/2014/main" id="{2B6FDFA1-6160-4445-B23B-87275CD5B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101600"/>
            <a:ext cx="317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8" descr="key">
            <a:extLst>
              <a:ext uri="{FF2B5EF4-FFF2-40B4-BE49-F238E27FC236}">
                <a16:creationId xmlns:a16="http://schemas.microsoft.com/office/drawing/2014/main" id="{E547C69D-7FB5-46D8-93F0-5B22B45EC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2397125"/>
            <a:ext cx="67151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4" name="Rectangle 19">
            <a:extLst>
              <a:ext uri="{FF2B5EF4-FFF2-40B4-BE49-F238E27FC236}">
                <a16:creationId xmlns:a16="http://schemas.microsoft.com/office/drawing/2014/main" id="{D3E34767-0D47-451D-8639-70DA67BA14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13313" y="0"/>
            <a:ext cx="4076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B-crumb</a:t>
            </a:r>
          </a:p>
        </p:txBody>
      </p:sp>
      <p:pic>
        <p:nvPicPr>
          <p:cNvPr id="2065" name="Picture 21" descr="logo_ph">
            <a:extLst>
              <a:ext uri="{FF2B5EF4-FFF2-40B4-BE49-F238E27FC236}">
                <a16:creationId xmlns:a16="http://schemas.microsoft.com/office/drawing/2014/main" id="{2029D0B8-D92C-487B-8577-B585418B8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34" name="Rectangle 22">
            <a:extLst>
              <a:ext uri="{FF2B5EF4-FFF2-40B4-BE49-F238E27FC236}">
                <a16:creationId xmlns:a16="http://schemas.microsoft.com/office/drawing/2014/main" id="{0FF80362-3235-44A1-999D-A88B7557AB5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16725" y="5967413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chemeClr val="bg1"/>
                </a:solidFill>
              </a:rPr>
              <a:t>Slide </a:t>
            </a:r>
          </a:p>
          <a:p>
            <a:pPr algn="r" eaLnBrk="1" hangingPunct="1"/>
            <a:fld id="{DA82931D-D66F-4515-8FB4-BA9A29554F8A}" type="slidenum">
              <a:rPr lang="en-US" altLang="en-US" sz="1200">
                <a:solidFill>
                  <a:schemeClr val="bg1"/>
                </a:solidFill>
              </a:rPr>
              <a:pPr algn="r" eaLnBrk="1" hangingPunct="1"/>
              <a:t>‹#›</a:t>
            </a:fld>
            <a:r>
              <a:rPr lang="en-US" altLang="en-US" sz="1200">
                <a:solidFill>
                  <a:schemeClr val="bg1"/>
                </a:solidFill>
              </a:rPr>
              <a:t> of 40</a:t>
            </a:r>
            <a:endParaRPr lang="en-US" altLang="en-US" sz="14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4" r:id="rId1"/>
    <p:sldLayoutId id="2147484505" r:id="rId2"/>
    <p:sldLayoutId id="2147484506" r:id="rId3"/>
    <p:sldLayoutId id="2147484507" r:id="rId4"/>
    <p:sldLayoutId id="2147484508" r:id="rId5"/>
    <p:sldLayoutId id="2147484509" r:id="rId6"/>
    <p:sldLayoutId id="2147484510" r:id="rId7"/>
    <p:sldLayoutId id="2147484511" r:id="rId8"/>
    <p:sldLayoutId id="2147484512" r:id="rId9"/>
    <p:sldLayoutId id="2147484513" r:id="rId10"/>
    <p:sldLayoutId id="2147484514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100000"/>
        </a:spcBef>
        <a:spcAft>
          <a:spcPct val="75000"/>
        </a:spcAft>
        <a:buChar char="•"/>
        <a:tabLst>
          <a:tab pos="1828800" algn="l"/>
        </a:tabLst>
        <a:defRPr sz="3200" b="1">
          <a:solidFill>
            <a:srgbClr val="000080"/>
          </a:solidFill>
          <a:latin typeface="+mn-lt"/>
          <a:ea typeface="+mn-ea"/>
          <a:cs typeface="+mn-cs"/>
        </a:defRPr>
      </a:lvl1pPr>
      <a:lvl2pPr marL="1206500" indent="-749300" algn="l" rtl="0" eaLnBrk="0" fontAlgn="base" hangingPunct="0">
        <a:spcBef>
          <a:spcPct val="100000"/>
        </a:spcBef>
        <a:spcAft>
          <a:spcPct val="25000"/>
        </a:spcAft>
        <a:buChar char="–"/>
        <a:tabLst>
          <a:tab pos="1828800" algn="l"/>
        </a:tabLst>
        <a:defRPr sz="2800" b="1">
          <a:solidFill>
            <a:srgbClr val="006400"/>
          </a:solidFill>
          <a:latin typeface="+mn-lt"/>
          <a:ea typeface="+mn-ea"/>
        </a:defRPr>
      </a:lvl2pPr>
      <a:lvl3pPr marL="1557338" indent="-236538" algn="l" rtl="0" eaLnBrk="0" fontAlgn="base" hangingPunct="0">
        <a:spcBef>
          <a:spcPct val="0"/>
        </a:spcBef>
        <a:spcAft>
          <a:spcPct val="25000"/>
        </a:spcAft>
        <a:buSzPct val="125000"/>
        <a:buChar char="•"/>
        <a:tabLst>
          <a:tab pos="1828800" algn="l"/>
        </a:tabLst>
        <a:defRPr sz="2800">
          <a:solidFill>
            <a:schemeClr val="tx1"/>
          </a:solidFill>
          <a:latin typeface="+mn-lt"/>
          <a:ea typeface="+mn-ea"/>
        </a:defRPr>
      </a:lvl3pPr>
      <a:lvl4pPr marL="1671638" indent="-300038" algn="l" rtl="0" eaLnBrk="0" fontAlgn="base" hangingPunct="0">
        <a:spcBef>
          <a:spcPct val="0"/>
        </a:spcBef>
        <a:spcAft>
          <a:spcPct val="25000"/>
        </a:spcAft>
        <a:buChar char="–"/>
        <a:tabLst>
          <a:tab pos="1828800" algn="l"/>
        </a:tabLst>
        <a:defRPr sz="2800">
          <a:solidFill>
            <a:schemeClr val="tx1"/>
          </a:solidFill>
          <a:latin typeface="+mn-lt"/>
          <a:ea typeface="+mn-ea"/>
        </a:defRPr>
      </a:lvl4pPr>
      <a:lvl5pPr marL="2465388" indent="-228600" algn="l" rtl="0" eaLnBrk="0" fontAlgn="base" hangingPunct="0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5pPr>
      <a:lvl6pPr marL="29225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6pPr>
      <a:lvl7pPr marL="33797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7pPr>
      <a:lvl8pPr marL="38369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8pPr>
      <a:lvl9pPr marL="42941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8" descr="outine copy">
            <a:extLst>
              <a:ext uri="{FF2B5EF4-FFF2-40B4-BE49-F238E27FC236}">
                <a16:creationId xmlns:a16="http://schemas.microsoft.com/office/drawing/2014/main" id="{248D3B4C-8221-42BF-BC56-26C87B14E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red button">
            <a:extLst>
              <a:ext uri="{FF2B5EF4-FFF2-40B4-BE49-F238E27FC236}">
                <a16:creationId xmlns:a16="http://schemas.microsoft.com/office/drawing/2014/main" id="{A5937304-601C-48DA-A1B1-5AD20EF77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6399213"/>
            <a:ext cx="1143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5">
            <a:extLst>
              <a:ext uri="{FF2B5EF4-FFF2-40B4-BE49-F238E27FC236}">
                <a16:creationId xmlns:a16="http://schemas.microsoft.com/office/drawing/2014/main" id="{7A8F69A2-6C5D-4248-A615-A0E1723C0B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095375"/>
            <a:ext cx="887095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58758" name="Rectangle 6">
            <a:extLst>
              <a:ext uri="{FF2B5EF4-FFF2-40B4-BE49-F238E27FC236}">
                <a16:creationId xmlns:a16="http://schemas.microsoft.com/office/drawing/2014/main" id="{17B7CFCA-056C-47B5-830E-B17DE5A63BD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785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8759" name="Rectangle 7">
            <a:extLst>
              <a:ext uri="{FF2B5EF4-FFF2-40B4-BE49-F238E27FC236}">
                <a16:creationId xmlns:a16="http://schemas.microsoft.com/office/drawing/2014/main" id="{4835D4E1-22DC-44DC-BEFF-30748FA9423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9088" y="6578600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458760" name="Rectangle 8">
            <a:extLst>
              <a:ext uri="{FF2B5EF4-FFF2-40B4-BE49-F238E27FC236}">
                <a16:creationId xmlns:a16="http://schemas.microsoft.com/office/drawing/2014/main" id="{D95F2CB9-17B7-44BE-A3BB-EB76008B7C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94400" y="61880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3080" name="Rectangle 9">
            <a:extLst>
              <a:ext uri="{FF2B5EF4-FFF2-40B4-BE49-F238E27FC236}">
                <a16:creationId xmlns:a16="http://schemas.microsoft.com/office/drawing/2014/main" id="{CCBDE920-DCA8-4FFE-9041-38B099AB3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tabLst>
                <a:tab pos="18288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tabLst>
                <a:tab pos="18288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tabLst>
                <a:tab pos="18288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tabLst>
                <a:tab pos="18288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tabLst>
                <a:tab pos="18288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spcBef>
                <a:spcPct val="100000"/>
              </a:spcBef>
              <a:spcAft>
                <a:spcPct val="75000"/>
              </a:spcAft>
              <a:defRPr/>
            </a:pPr>
            <a:endParaRPr lang="en-US" altLang="en-US" sz="3200">
              <a:solidFill>
                <a:srgbClr val="000080"/>
              </a:solidFill>
            </a:endParaRPr>
          </a:p>
        </p:txBody>
      </p:sp>
      <p:sp>
        <p:nvSpPr>
          <p:cNvPr id="3081" name="Rectangle 11">
            <a:extLst>
              <a:ext uri="{FF2B5EF4-FFF2-40B4-BE49-F238E27FC236}">
                <a16:creationId xmlns:a16="http://schemas.microsoft.com/office/drawing/2014/main" id="{7D696EE2-ADF7-4C8C-B2C1-284C72224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63849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defRPr/>
            </a:pPr>
            <a:endParaRPr lang="en-US" altLang="en-US" sz="1000" b="0">
              <a:solidFill>
                <a:schemeClr val="bg1"/>
              </a:solidFill>
            </a:endParaRPr>
          </a:p>
        </p:txBody>
      </p:sp>
      <p:sp>
        <p:nvSpPr>
          <p:cNvPr id="3082" name="Text Box 12">
            <a:extLst>
              <a:ext uri="{FF2B5EF4-FFF2-40B4-BE49-F238E27FC236}">
                <a16:creationId xmlns:a16="http://schemas.microsoft.com/office/drawing/2014/main" id="{15FAFE9B-755C-40E5-82BA-6C5278FD2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50000"/>
              </a:spcBef>
              <a:defRPr/>
            </a:pPr>
            <a:endParaRPr lang="en-US" altLang="en-US" sz="2400" b="0"/>
          </a:p>
        </p:txBody>
      </p:sp>
      <p:sp>
        <p:nvSpPr>
          <p:cNvPr id="3083" name="Text Box 14">
            <a:extLst>
              <a:ext uri="{FF2B5EF4-FFF2-40B4-BE49-F238E27FC236}">
                <a16:creationId xmlns:a16="http://schemas.microsoft.com/office/drawing/2014/main" id="{DE57BBC6-98A7-40FC-9F09-782F437FA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0550" y="6448425"/>
            <a:ext cx="923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defRPr/>
            </a:pPr>
            <a:r>
              <a:rPr lang="en-US" altLang="en-US" sz="1200">
                <a:solidFill>
                  <a:schemeClr val="bg1"/>
                </a:solidFill>
              </a:rPr>
              <a:t>End Show</a:t>
            </a:r>
          </a:p>
        </p:txBody>
      </p:sp>
      <p:sp>
        <p:nvSpPr>
          <p:cNvPr id="3084" name="Rectangle 15">
            <a:hlinkClick r:id="" action="ppaction://hlinkshowjump?jump=endshow"/>
            <a:extLst>
              <a:ext uri="{FF2B5EF4-FFF2-40B4-BE49-F238E27FC236}">
                <a16:creationId xmlns:a16="http://schemas.microsoft.com/office/drawing/2014/main" id="{3F792F44-6951-4BC9-A220-14F511812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3388" y="6346825"/>
            <a:ext cx="1147762" cy="549275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85" name="Rectangle 16">
            <a:extLst>
              <a:ext uri="{FF2B5EF4-FFF2-40B4-BE49-F238E27FC236}">
                <a16:creationId xmlns:a16="http://schemas.microsoft.com/office/drawing/2014/main" id="{0F4339F7-1AE2-43FD-ADF5-8C7A59A29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6413" y="0"/>
            <a:ext cx="280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defRPr/>
            </a:pPr>
            <a:r>
              <a:rPr lang="en-US" altLang="en-US">
                <a:solidFill>
                  <a:srgbClr val="FF0000"/>
                </a:solidFill>
              </a:rPr>
              <a:t>2-1 The Nature of Matter</a:t>
            </a:r>
          </a:p>
        </p:txBody>
      </p:sp>
      <p:pic>
        <p:nvPicPr>
          <p:cNvPr id="3086" name="Picture 17" descr="arrow">
            <a:extLst>
              <a:ext uri="{FF2B5EF4-FFF2-40B4-BE49-F238E27FC236}">
                <a16:creationId xmlns:a16="http://schemas.microsoft.com/office/drawing/2014/main" id="{580D7C86-7BF7-44B8-9183-A778343D8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101600"/>
            <a:ext cx="317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8" descr="key">
            <a:extLst>
              <a:ext uri="{FF2B5EF4-FFF2-40B4-BE49-F238E27FC236}">
                <a16:creationId xmlns:a16="http://schemas.microsoft.com/office/drawing/2014/main" id="{B00F08E9-1910-4883-809F-160E2D8AE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2400300"/>
            <a:ext cx="6731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8" name="Rectangle 19">
            <a:extLst>
              <a:ext uri="{FF2B5EF4-FFF2-40B4-BE49-F238E27FC236}">
                <a16:creationId xmlns:a16="http://schemas.microsoft.com/office/drawing/2014/main" id="{472D880D-D42C-49AC-9823-610251C93A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08550" y="0"/>
            <a:ext cx="4076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B-crumb</a:t>
            </a:r>
          </a:p>
        </p:txBody>
      </p:sp>
      <p:pic>
        <p:nvPicPr>
          <p:cNvPr id="3089" name="Picture 29" descr="logo_ph">
            <a:extLst>
              <a:ext uri="{FF2B5EF4-FFF2-40B4-BE49-F238E27FC236}">
                <a16:creationId xmlns:a16="http://schemas.microsoft.com/office/drawing/2014/main" id="{AA3679F6-CCD8-42BE-B417-E7D2C8E32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8783" name="Rectangle 31">
            <a:extLst>
              <a:ext uri="{FF2B5EF4-FFF2-40B4-BE49-F238E27FC236}">
                <a16:creationId xmlns:a16="http://schemas.microsoft.com/office/drawing/2014/main" id="{08873495-DC6D-4BCD-9643-0B6499FF4DE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16725" y="5967413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chemeClr val="bg1"/>
                </a:solidFill>
              </a:rPr>
              <a:t>Slide </a:t>
            </a:r>
          </a:p>
          <a:p>
            <a:pPr algn="r" eaLnBrk="1" hangingPunct="1"/>
            <a:fld id="{203CC5FA-2166-4008-9094-87DA406E7154}" type="slidenum">
              <a:rPr lang="en-US" altLang="en-US" sz="1200">
                <a:solidFill>
                  <a:schemeClr val="bg1"/>
                </a:solidFill>
              </a:rPr>
              <a:pPr algn="r" eaLnBrk="1" hangingPunct="1"/>
              <a:t>‹#›</a:t>
            </a:fld>
            <a:r>
              <a:rPr lang="en-US" altLang="en-US" sz="1200">
                <a:solidFill>
                  <a:schemeClr val="bg1"/>
                </a:solidFill>
              </a:rPr>
              <a:t> of 40</a:t>
            </a:r>
            <a:endParaRPr lang="en-US" altLang="en-US" sz="14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5" r:id="rId1"/>
    <p:sldLayoutId id="2147484516" r:id="rId2"/>
    <p:sldLayoutId id="2147484517" r:id="rId3"/>
    <p:sldLayoutId id="2147484518" r:id="rId4"/>
    <p:sldLayoutId id="2147484519" r:id="rId5"/>
    <p:sldLayoutId id="2147484520" r:id="rId6"/>
    <p:sldLayoutId id="2147484521" r:id="rId7"/>
    <p:sldLayoutId id="2147484522" r:id="rId8"/>
    <p:sldLayoutId id="2147484523" r:id="rId9"/>
    <p:sldLayoutId id="2147484524" r:id="rId10"/>
    <p:sldLayoutId id="2147484525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100000"/>
        </a:spcBef>
        <a:spcAft>
          <a:spcPct val="75000"/>
        </a:spcAft>
        <a:buChar char="•"/>
        <a:tabLst>
          <a:tab pos="1828800" algn="l"/>
        </a:tabLst>
        <a:defRPr sz="3200" b="1">
          <a:solidFill>
            <a:srgbClr val="000080"/>
          </a:solidFill>
          <a:latin typeface="+mn-lt"/>
          <a:ea typeface="+mn-ea"/>
          <a:cs typeface="+mn-cs"/>
        </a:defRPr>
      </a:lvl1pPr>
      <a:lvl2pPr marL="1206500" indent="-749300" algn="l" rtl="0" eaLnBrk="0" fontAlgn="base" hangingPunct="0">
        <a:spcBef>
          <a:spcPct val="100000"/>
        </a:spcBef>
        <a:spcAft>
          <a:spcPct val="25000"/>
        </a:spcAft>
        <a:buChar char="–"/>
        <a:tabLst>
          <a:tab pos="1828800" algn="l"/>
        </a:tabLst>
        <a:defRPr sz="2800" b="1">
          <a:solidFill>
            <a:schemeClr val="tx1"/>
          </a:solidFill>
          <a:latin typeface="+mn-lt"/>
          <a:ea typeface="+mn-ea"/>
        </a:defRPr>
      </a:lvl2pPr>
      <a:lvl3pPr marL="1557338" indent="-236538" algn="l" rtl="0" eaLnBrk="0" fontAlgn="base" hangingPunct="0">
        <a:spcBef>
          <a:spcPct val="0"/>
        </a:spcBef>
        <a:spcAft>
          <a:spcPct val="25000"/>
        </a:spcAft>
        <a:buSzPct val="125000"/>
        <a:buChar char="•"/>
        <a:tabLst>
          <a:tab pos="1828800" algn="l"/>
        </a:tabLst>
        <a:defRPr sz="2800">
          <a:solidFill>
            <a:schemeClr val="tx1"/>
          </a:solidFill>
          <a:latin typeface="+mn-lt"/>
          <a:ea typeface="+mn-ea"/>
        </a:defRPr>
      </a:lvl3pPr>
      <a:lvl4pPr marL="1671638" indent="-300038" algn="l" rtl="0" eaLnBrk="0" fontAlgn="base" hangingPunct="0">
        <a:spcBef>
          <a:spcPct val="0"/>
        </a:spcBef>
        <a:spcAft>
          <a:spcPct val="25000"/>
        </a:spcAft>
        <a:buChar char="–"/>
        <a:tabLst>
          <a:tab pos="1828800" algn="l"/>
        </a:tabLst>
        <a:defRPr sz="2800">
          <a:solidFill>
            <a:schemeClr val="tx1"/>
          </a:solidFill>
          <a:latin typeface="+mn-lt"/>
          <a:ea typeface="+mn-ea"/>
        </a:defRPr>
      </a:lvl4pPr>
      <a:lvl5pPr marL="2465388" indent="-228600" algn="l" rtl="0" eaLnBrk="0" fontAlgn="base" hangingPunct="0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5pPr>
      <a:lvl6pPr marL="29225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6pPr>
      <a:lvl7pPr marL="33797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7pPr>
      <a:lvl8pPr marL="38369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8pPr>
      <a:lvl9pPr marL="42941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9" descr="outine copy">
            <a:extLst>
              <a:ext uri="{FF2B5EF4-FFF2-40B4-BE49-F238E27FC236}">
                <a16:creationId xmlns:a16="http://schemas.microsoft.com/office/drawing/2014/main" id="{3B1EE1EB-127A-4095-A818-0F3C49046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red button">
            <a:extLst>
              <a:ext uri="{FF2B5EF4-FFF2-40B4-BE49-F238E27FC236}">
                <a16:creationId xmlns:a16="http://schemas.microsoft.com/office/drawing/2014/main" id="{6CF02B89-7482-4467-BB26-6555C0D61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6399213"/>
            <a:ext cx="1143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>
            <a:extLst>
              <a:ext uri="{FF2B5EF4-FFF2-40B4-BE49-F238E27FC236}">
                <a16:creationId xmlns:a16="http://schemas.microsoft.com/office/drawing/2014/main" id="{4F489EBB-DC84-4BA5-A925-82A3C5AE0A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08550" y="0"/>
            <a:ext cx="4076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B-crumb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ECA5D821-E26D-4430-8DC6-14C610B508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095375"/>
            <a:ext cx="85471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30406" name="Rectangle 6">
            <a:extLst>
              <a:ext uri="{FF2B5EF4-FFF2-40B4-BE49-F238E27FC236}">
                <a16:creationId xmlns:a16="http://schemas.microsoft.com/office/drawing/2014/main" id="{8D077E79-8241-48AC-8BC9-F93802906A0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785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0407" name="Rectangle 7">
            <a:extLst>
              <a:ext uri="{FF2B5EF4-FFF2-40B4-BE49-F238E27FC236}">
                <a16:creationId xmlns:a16="http://schemas.microsoft.com/office/drawing/2014/main" id="{1EECCC81-8E84-4EFD-A576-001397C678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9088" y="6578600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230408" name="Rectangle 8">
            <a:extLst>
              <a:ext uri="{FF2B5EF4-FFF2-40B4-BE49-F238E27FC236}">
                <a16:creationId xmlns:a16="http://schemas.microsoft.com/office/drawing/2014/main" id="{6203C5F4-884C-4D73-8A27-12280227C38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94400" y="61880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4105" name="Rectangle 9">
            <a:extLst>
              <a:ext uri="{FF2B5EF4-FFF2-40B4-BE49-F238E27FC236}">
                <a16:creationId xmlns:a16="http://schemas.microsoft.com/office/drawing/2014/main" id="{3ABB3180-C840-47A0-9153-2A8710A5E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tabLst>
                <a:tab pos="125571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tabLst>
                <a:tab pos="125571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tabLst>
                <a:tab pos="125571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tabLst>
                <a:tab pos="125571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tabLst>
                <a:tab pos="125571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25571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25571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25571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25571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spcAft>
                <a:spcPct val="50000"/>
              </a:spcAft>
              <a:defRPr/>
            </a:pPr>
            <a:endParaRPr lang="en-US" altLang="en-US" sz="3200">
              <a:solidFill>
                <a:srgbClr val="000080"/>
              </a:solidFill>
            </a:endParaRPr>
          </a:p>
        </p:txBody>
      </p:sp>
      <p:sp>
        <p:nvSpPr>
          <p:cNvPr id="4106" name="Rectangle 11">
            <a:extLst>
              <a:ext uri="{FF2B5EF4-FFF2-40B4-BE49-F238E27FC236}">
                <a16:creationId xmlns:a16="http://schemas.microsoft.com/office/drawing/2014/main" id="{3348FF7F-DA78-463E-8B42-CF0A33D74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63849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defRPr/>
            </a:pPr>
            <a:endParaRPr lang="en-US" altLang="en-US" sz="1000" b="0">
              <a:solidFill>
                <a:schemeClr val="bg1"/>
              </a:solidFill>
            </a:endParaRPr>
          </a:p>
        </p:txBody>
      </p:sp>
      <p:sp>
        <p:nvSpPr>
          <p:cNvPr id="4107" name="Text Box 12">
            <a:extLst>
              <a:ext uri="{FF2B5EF4-FFF2-40B4-BE49-F238E27FC236}">
                <a16:creationId xmlns:a16="http://schemas.microsoft.com/office/drawing/2014/main" id="{C88197A2-50C5-4CE1-9B7A-47B865A8D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50000"/>
              </a:spcBef>
              <a:defRPr/>
            </a:pPr>
            <a:endParaRPr lang="en-US" altLang="en-US" sz="2400" b="0"/>
          </a:p>
        </p:txBody>
      </p:sp>
      <p:sp>
        <p:nvSpPr>
          <p:cNvPr id="4108" name="Text Box 14">
            <a:extLst>
              <a:ext uri="{FF2B5EF4-FFF2-40B4-BE49-F238E27FC236}">
                <a16:creationId xmlns:a16="http://schemas.microsoft.com/office/drawing/2014/main" id="{FC979A5B-FDE7-4544-A000-8F70D3941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0550" y="6448425"/>
            <a:ext cx="923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defRPr/>
            </a:pPr>
            <a:r>
              <a:rPr lang="en-US" altLang="en-US" sz="1200">
                <a:solidFill>
                  <a:schemeClr val="bg1"/>
                </a:solidFill>
              </a:rPr>
              <a:t>End Show</a:t>
            </a:r>
          </a:p>
        </p:txBody>
      </p:sp>
      <p:sp>
        <p:nvSpPr>
          <p:cNvPr id="4109" name="Rectangle 15">
            <a:hlinkClick r:id="" action="ppaction://hlinkshowjump?jump=endshow"/>
            <a:extLst>
              <a:ext uri="{FF2B5EF4-FFF2-40B4-BE49-F238E27FC236}">
                <a16:creationId xmlns:a16="http://schemas.microsoft.com/office/drawing/2014/main" id="{B5F902EC-FCF9-4386-9E13-BAFF29F09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3388" y="6346825"/>
            <a:ext cx="1147762" cy="549275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4110" name="Rectangle 16">
            <a:extLst>
              <a:ext uri="{FF2B5EF4-FFF2-40B4-BE49-F238E27FC236}">
                <a16:creationId xmlns:a16="http://schemas.microsoft.com/office/drawing/2014/main" id="{37F4558C-3CB3-4A41-A829-D98E4402D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6413" y="0"/>
            <a:ext cx="280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defRPr/>
            </a:pPr>
            <a:r>
              <a:rPr lang="en-US" altLang="en-US">
                <a:solidFill>
                  <a:srgbClr val="FF0000"/>
                </a:solidFill>
              </a:rPr>
              <a:t>2-1 The Nature of Matter</a:t>
            </a:r>
          </a:p>
        </p:txBody>
      </p:sp>
      <p:pic>
        <p:nvPicPr>
          <p:cNvPr id="4111" name="Picture 17" descr="arrow">
            <a:extLst>
              <a:ext uri="{FF2B5EF4-FFF2-40B4-BE49-F238E27FC236}">
                <a16:creationId xmlns:a16="http://schemas.microsoft.com/office/drawing/2014/main" id="{6EB1B130-9319-403F-A5F0-4DAEB702A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101600"/>
            <a:ext cx="317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0" descr="logo_ph">
            <a:extLst>
              <a:ext uri="{FF2B5EF4-FFF2-40B4-BE49-F238E27FC236}">
                <a16:creationId xmlns:a16="http://schemas.microsoft.com/office/drawing/2014/main" id="{F52A77EF-E251-4B5A-8E95-135FA9888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0421" name="Rectangle 21">
            <a:extLst>
              <a:ext uri="{FF2B5EF4-FFF2-40B4-BE49-F238E27FC236}">
                <a16:creationId xmlns:a16="http://schemas.microsoft.com/office/drawing/2014/main" id="{FA8DD2CD-8BB6-4ABB-A244-27444E148B2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16725" y="5967413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chemeClr val="bg1"/>
                </a:solidFill>
              </a:rPr>
              <a:t>Slide </a:t>
            </a:r>
          </a:p>
          <a:p>
            <a:pPr algn="r" eaLnBrk="1" hangingPunct="1"/>
            <a:fld id="{6AA96186-DFC9-4EAA-8258-B5BFD0A0B331}" type="slidenum">
              <a:rPr lang="en-US" altLang="en-US" sz="1200">
                <a:solidFill>
                  <a:schemeClr val="bg1"/>
                </a:solidFill>
              </a:rPr>
              <a:pPr algn="r" eaLnBrk="1" hangingPunct="1"/>
              <a:t>‹#›</a:t>
            </a:fld>
            <a:r>
              <a:rPr lang="en-US" altLang="en-US" sz="1200">
                <a:solidFill>
                  <a:schemeClr val="bg1"/>
                </a:solidFill>
              </a:rPr>
              <a:t> of 40</a:t>
            </a:r>
            <a:endParaRPr lang="en-US" altLang="en-US" sz="14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6" r:id="rId1"/>
    <p:sldLayoutId id="2147484527" r:id="rId2"/>
    <p:sldLayoutId id="2147484528" r:id="rId3"/>
    <p:sldLayoutId id="2147484529" r:id="rId4"/>
    <p:sldLayoutId id="2147484530" r:id="rId5"/>
    <p:sldLayoutId id="2147484531" r:id="rId6"/>
    <p:sldLayoutId id="2147484532" r:id="rId7"/>
    <p:sldLayoutId id="2147484533" r:id="rId8"/>
    <p:sldLayoutId id="2147484534" r:id="rId9"/>
    <p:sldLayoutId id="2147484535" r:id="rId10"/>
    <p:sldLayoutId id="2147484536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har char="•"/>
        <a:tabLst>
          <a:tab pos="1255713" algn="l"/>
        </a:tabLst>
        <a:defRPr sz="3200" b="1">
          <a:solidFill>
            <a:srgbClr val="000080"/>
          </a:solidFill>
          <a:latin typeface="+mn-lt"/>
          <a:ea typeface="+mn-ea"/>
          <a:cs typeface="+mn-cs"/>
        </a:defRPr>
      </a:lvl1pPr>
      <a:lvl2pPr marL="114300" indent="342900" algn="l" rtl="0" eaLnBrk="0" fontAlgn="base" hangingPunct="0">
        <a:lnSpc>
          <a:spcPct val="85000"/>
        </a:lnSpc>
        <a:spcBef>
          <a:spcPct val="0"/>
        </a:spcBef>
        <a:spcAft>
          <a:spcPct val="50000"/>
        </a:spcAft>
        <a:buChar char="–"/>
        <a:tabLst>
          <a:tab pos="1255713" algn="l"/>
        </a:tabLst>
        <a:defRPr sz="2800" b="1">
          <a:solidFill>
            <a:srgbClr val="006400"/>
          </a:solidFill>
          <a:latin typeface="+mn-lt"/>
          <a:ea typeface="+mn-ea"/>
        </a:defRPr>
      </a:lvl2pPr>
      <a:lvl3pPr marL="287338" indent="4763" algn="l" rtl="0" eaLnBrk="0" fontAlgn="base" hangingPunct="0">
        <a:spcBef>
          <a:spcPct val="25000"/>
        </a:spcBef>
        <a:spcAft>
          <a:spcPct val="25000"/>
        </a:spcAft>
        <a:buFont typeface="Arial" panose="020B0604020202020204" pitchFamily="34" charset="0"/>
        <a:buChar char="•"/>
        <a:tabLst>
          <a:tab pos="1255713" algn="l"/>
        </a:tabLst>
        <a:defRPr sz="2800">
          <a:solidFill>
            <a:schemeClr val="tx1"/>
          </a:solidFill>
          <a:latin typeface="+mn-lt"/>
          <a:ea typeface="+mn-ea"/>
        </a:defRPr>
      </a:lvl3pPr>
      <a:lvl4pPr marL="914400" indent="-231775" algn="l" rtl="0" eaLnBrk="0" fontAlgn="base" hangingPunct="0">
        <a:spcBef>
          <a:spcPct val="25000"/>
        </a:spcBef>
        <a:spcAft>
          <a:spcPct val="25000"/>
        </a:spcAft>
        <a:buSzPct val="125000"/>
        <a:buChar char="•"/>
        <a:tabLst>
          <a:tab pos="1255713" algn="l"/>
        </a:tabLst>
        <a:defRPr sz="2800">
          <a:solidFill>
            <a:schemeClr val="tx1"/>
          </a:solidFill>
          <a:latin typeface="+mn-lt"/>
          <a:ea typeface="+mn-ea"/>
        </a:defRPr>
      </a:lvl4pPr>
      <a:lvl5pPr marL="1252538" indent="3175" algn="l" rtl="0" eaLnBrk="0" fontAlgn="base" hangingPunct="0">
        <a:spcBef>
          <a:spcPct val="25000"/>
        </a:spcBef>
        <a:spcAft>
          <a:spcPct val="25000"/>
        </a:spcAft>
        <a:buSzPct val="125000"/>
        <a:buFont typeface="Wingdings" panose="05000000000000000000" pitchFamily="2" charset="2"/>
        <a:buChar char="»"/>
        <a:tabLst>
          <a:tab pos="1255713" algn="l"/>
        </a:tabLst>
        <a:defRPr sz="2800">
          <a:solidFill>
            <a:schemeClr val="tx1"/>
          </a:solidFill>
          <a:latin typeface="+mn-lt"/>
          <a:ea typeface="+mn-ea"/>
        </a:defRPr>
      </a:lvl5pPr>
      <a:lvl6pPr marL="1709738" indent="3175" algn="l" rtl="0" fontAlgn="base">
        <a:spcBef>
          <a:spcPct val="25000"/>
        </a:spcBef>
        <a:spcAft>
          <a:spcPct val="25000"/>
        </a:spcAft>
        <a:buSzPct val="125000"/>
        <a:buFont typeface="Wingdings" pitchFamily="2" charset="2"/>
        <a:tabLst>
          <a:tab pos="1255713" algn="l"/>
        </a:tabLst>
        <a:defRPr sz="2800">
          <a:solidFill>
            <a:schemeClr val="tx1"/>
          </a:solidFill>
          <a:latin typeface="+mn-lt"/>
          <a:ea typeface="+mn-ea"/>
        </a:defRPr>
      </a:lvl6pPr>
      <a:lvl7pPr marL="2166938" indent="3175" algn="l" rtl="0" fontAlgn="base">
        <a:spcBef>
          <a:spcPct val="25000"/>
        </a:spcBef>
        <a:spcAft>
          <a:spcPct val="25000"/>
        </a:spcAft>
        <a:buSzPct val="125000"/>
        <a:buFont typeface="Wingdings" pitchFamily="2" charset="2"/>
        <a:tabLst>
          <a:tab pos="1255713" algn="l"/>
        </a:tabLst>
        <a:defRPr sz="2800">
          <a:solidFill>
            <a:schemeClr val="tx1"/>
          </a:solidFill>
          <a:latin typeface="+mn-lt"/>
          <a:ea typeface="+mn-ea"/>
        </a:defRPr>
      </a:lvl7pPr>
      <a:lvl8pPr marL="2624138" indent="3175" algn="l" rtl="0" fontAlgn="base">
        <a:spcBef>
          <a:spcPct val="25000"/>
        </a:spcBef>
        <a:spcAft>
          <a:spcPct val="25000"/>
        </a:spcAft>
        <a:buSzPct val="125000"/>
        <a:buFont typeface="Wingdings" pitchFamily="2" charset="2"/>
        <a:tabLst>
          <a:tab pos="1255713" algn="l"/>
        </a:tabLst>
        <a:defRPr sz="2800">
          <a:solidFill>
            <a:schemeClr val="tx1"/>
          </a:solidFill>
          <a:latin typeface="+mn-lt"/>
          <a:ea typeface="+mn-ea"/>
        </a:defRPr>
      </a:lvl8pPr>
      <a:lvl9pPr marL="3081338" indent="3175" algn="l" rtl="0" fontAlgn="base">
        <a:spcBef>
          <a:spcPct val="25000"/>
        </a:spcBef>
        <a:spcAft>
          <a:spcPct val="25000"/>
        </a:spcAft>
        <a:buSzPct val="125000"/>
        <a:buFont typeface="Wingdings" pitchFamily="2" charset="2"/>
        <a:tabLst>
          <a:tab pos="1255713" algn="l"/>
        </a:tabLst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utine copy">
            <a:extLst>
              <a:ext uri="{FF2B5EF4-FFF2-40B4-BE49-F238E27FC236}">
                <a16:creationId xmlns:a16="http://schemas.microsoft.com/office/drawing/2014/main" id="{F5A6E271-4C24-47A7-A02F-284004D61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red button">
            <a:extLst>
              <a:ext uri="{FF2B5EF4-FFF2-40B4-BE49-F238E27FC236}">
                <a16:creationId xmlns:a16="http://schemas.microsoft.com/office/drawing/2014/main" id="{196A67D2-E00F-4F2A-A924-4AC0E4BED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6399213"/>
            <a:ext cx="1143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>
            <a:extLst>
              <a:ext uri="{FF2B5EF4-FFF2-40B4-BE49-F238E27FC236}">
                <a16:creationId xmlns:a16="http://schemas.microsoft.com/office/drawing/2014/main" id="{12FDDCBD-29BE-4AFC-8CB6-9CD443139B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08550" y="0"/>
            <a:ext cx="4076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B-crumb</a:t>
            </a: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1FEF195C-724A-4996-8495-73401BA680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095375"/>
            <a:ext cx="864235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85734" name="Rectangle 6">
            <a:extLst>
              <a:ext uri="{FF2B5EF4-FFF2-40B4-BE49-F238E27FC236}">
                <a16:creationId xmlns:a16="http://schemas.microsoft.com/office/drawing/2014/main" id="{2D62836C-6A84-4369-A2E3-0C56F9E09B6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785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5735" name="Rectangle 7">
            <a:extLst>
              <a:ext uri="{FF2B5EF4-FFF2-40B4-BE49-F238E27FC236}">
                <a16:creationId xmlns:a16="http://schemas.microsoft.com/office/drawing/2014/main" id="{B68C52E6-AFF2-4728-8185-5278F6AC95A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9088" y="6578600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585736" name="Rectangle 8">
            <a:extLst>
              <a:ext uri="{FF2B5EF4-FFF2-40B4-BE49-F238E27FC236}">
                <a16:creationId xmlns:a16="http://schemas.microsoft.com/office/drawing/2014/main" id="{C5BD0195-50F1-475C-8F3D-8CECA14C0FC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94400" y="61880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5129" name="Rectangle 9">
            <a:extLst>
              <a:ext uri="{FF2B5EF4-FFF2-40B4-BE49-F238E27FC236}">
                <a16:creationId xmlns:a16="http://schemas.microsoft.com/office/drawing/2014/main" id="{83391CA6-4958-4423-9DFF-BD26BF8A6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spcAft>
                <a:spcPct val="50000"/>
              </a:spcAft>
              <a:defRPr/>
            </a:pPr>
            <a:endParaRPr lang="en-US" altLang="en-US" sz="2800" b="0"/>
          </a:p>
        </p:txBody>
      </p:sp>
      <p:sp>
        <p:nvSpPr>
          <p:cNvPr id="5130" name="Rectangle 10">
            <a:extLst>
              <a:ext uri="{FF2B5EF4-FFF2-40B4-BE49-F238E27FC236}">
                <a16:creationId xmlns:a16="http://schemas.microsoft.com/office/drawing/2014/main" id="{977C9A62-7FA2-4EA5-A244-014FE238C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63849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defRPr/>
            </a:pPr>
            <a:endParaRPr lang="en-US" altLang="en-US" sz="1000" b="0">
              <a:solidFill>
                <a:schemeClr val="bg1"/>
              </a:solidFill>
            </a:endParaRPr>
          </a:p>
        </p:txBody>
      </p:sp>
      <p:sp>
        <p:nvSpPr>
          <p:cNvPr id="5131" name="Text Box 11">
            <a:extLst>
              <a:ext uri="{FF2B5EF4-FFF2-40B4-BE49-F238E27FC236}">
                <a16:creationId xmlns:a16="http://schemas.microsoft.com/office/drawing/2014/main" id="{FE69003B-F78F-4E63-8236-4E9F80873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50000"/>
              </a:spcBef>
              <a:defRPr/>
            </a:pPr>
            <a:endParaRPr lang="en-US" altLang="en-US" sz="2400" b="0"/>
          </a:p>
        </p:txBody>
      </p:sp>
      <p:sp>
        <p:nvSpPr>
          <p:cNvPr id="5132" name="Text Box 13">
            <a:extLst>
              <a:ext uri="{FF2B5EF4-FFF2-40B4-BE49-F238E27FC236}">
                <a16:creationId xmlns:a16="http://schemas.microsoft.com/office/drawing/2014/main" id="{5E294604-9EC5-4CD5-89FA-6DE46B275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0550" y="6448425"/>
            <a:ext cx="923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defRPr/>
            </a:pPr>
            <a:r>
              <a:rPr lang="en-US" altLang="en-US" sz="1200">
                <a:solidFill>
                  <a:schemeClr val="bg1"/>
                </a:solidFill>
              </a:rPr>
              <a:t>End Show</a:t>
            </a:r>
          </a:p>
        </p:txBody>
      </p:sp>
      <p:sp>
        <p:nvSpPr>
          <p:cNvPr id="5133" name="Rectangle 14">
            <a:hlinkClick r:id="" action="ppaction://hlinkshowjump?jump=endshow"/>
            <a:extLst>
              <a:ext uri="{FF2B5EF4-FFF2-40B4-BE49-F238E27FC236}">
                <a16:creationId xmlns:a16="http://schemas.microsoft.com/office/drawing/2014/main" id="{E27E774B-6159-4310-B59C-4DD564ED6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3388" y="6346825"/>
            <a:ext cx="1147762" cy="549275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134" name="Rectangle 15">
            <a:extLst>
              <a:ext uri="{FF2B5EF4-FFF2-40B4-BE49-F238E27FC236}">
                <a16:creationId xmlns:a16="http://schemas.microsoft.com/office/drawing/2014/main" id="{70680D89-5E42-4EB9-8782-178763200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6413" y="0"/>
            <a:ext cx="280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defRPr/>
            </a:pPr>
            <a:r>
              <a:rPr lang="en-US" altLang="en-US">
                <a:solidFill>
                  <a:srgbClr val="FF0000"/>
                </a:solidFill>
              </a:rPr>
              <a:t>2-1 The Nature of Matter</a:t>
            </a:r>
          </a:p>
        </p:txBody>
      </p:sp>
      <p:pic>
        <p:nvPicPr>
          <p:cNvPr id="5135" name="Picture 16" descr="arrow">
            <a:extLst>
              <a:ext uri="{FF2B5EF4-FFF2-40B4-BE49-F238E27FC236}">
                <a16:creationId xmlns:a16="http://schemas.microsoft.com/office/drawing/2014/main" id="{D874A9A7-AA03-4E3C-B786-B6E53E011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101600"/>
            <a:ext cx="317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7" descr="logo_ph">
            <a:extLst>
              <a:ext uri="{FF2B5EF4-FFF2-40B4-BE49-F238E27FC236}">
                <a16:creationId xmlns:a16="http://schemas.microsoft.com/office/drawing/2014/main" id="{576FBF78-D47B-47CF-91CD-1CCBF2928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5746" name="Rectangle 18">
            <a:extLst>
              <a:ext uri="{FF2B5EF4-FFF2-40B4-BE49-F238E27FC236}">
                <a16:creationId xmlns:a16="http://schemas.microsoft.com/office/drawing/2014/main" id="{27C69336-D47B-431A-B1C5-5E3A84CA916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16725" y="5967413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chemeClr val="bg1"/>
                </a:solidFill>
              </a:rPr>
              <a:t>Slide </a:t>
            </a:r>
          </a:p>
          <a:p>
            <a:pPr algn="r" eaLnBrk="1" hangingPunct="1"/>
            <a:fld id="{A7E51592-9F64-4EE0-863C-DAEE79A95E21}" type="slidenum">
              <a:rPr lang="en-US" altLang="en-US" sz="1200">
                <a:solidFill>
                  <a:schemeClr val="bg1"/>
                </a:solidFill>
              </a:rPr>
              <a:pPr algn="r" eaLnBrk="1" hangingPunct="1"/>
              <a:t>‹#›</a:t>
            </a:fld>
            <a:r>
              <a:rPr lang="en-US" altLang="en-US" sz="1200">
                <a:solidFill>
                  <a:schemeClr val="bg1"/>
                </a:solidFill>
              </a:rPr>
              <a:t> of 40</a:t>
            </a:r>
            <a:endParaRPr lang="en-US" altLang="en-US" sz="14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7" r:id="rId1"/>
    <p:sldLayoutId id="2147484538" r:id="rId2"/>
    <p:sldLayoutId id="2147484539" r:id="rId3"/>
    <p:sldLayoutId id="2147484540" r:id="rId4"/>
    <p:sldLayoutId id="2147484541" r:id="rId5"/>
    <p:sldLayoutId id="2147484542" r:id="rId6"/>
    <p:sldLayoutId id="2147484543" r:id="rId7"/>
    <p:sldLayoutId id="2147484544" r:id="rId8"/>
    <p:sldLayoutId id="2147484545" r:id="rId9"/>
    <p:sldLayoutId id="2147484546" r:id="rId10"/>
    <p:sldLayoutId id="2147484547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114300" indent="342900" algn="l" rtl="0" eaLnBrk="0" fontAlgn="base" hangingPunct="0">
        <a:spcBef>
          <a:spcPct val="0"/>
        </a:spcBef>
        <a:spcAft>
          <a:spcPct val="5000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577850" indent="-236538" algn="l" rtl="0" eaLnBrk="0" fontAlgn="base" hangingPunct="0">
        <a:spcBef>
          <a:spcPct val="35000"/>
        </a:spcBef>
        <a:spcAft>
          <a:spcPct val="25000"/>
        </a:spcAft>
        <a:buSzPct val="125000"/>
        <a:buChar char="•"/>
        <a:defRPr sz="2800">
          <a:solidFill>
            <a:schemeClr val="tx1"/>
          </a:solidFill>
          <a:latin typeface="+mn-lt"/>
          <a:ea typeface="+mn-ea"/>
        </a:defRPr>
      </a:lvl3pPr>
      <a:lvl4pPr marL="923925" indent="-231775" algn="l" rtl="0" eaLnBrk="0" fontAlgn="base" hangingPunct="0">
        <a:spcBef>
          <a:spcPct val="35000"/>
        </a:spcBef>
        <a:spcAft>
          <a:spcPct val="25000"/>
        </a:spcAft>
        <a:buSzPct val="125000"/>
        <a:buChar char="•"/>
        <a:defRPr sz="2800">
          <a:solidFill>
            <a:schemeClr val="tx1"/>
          </a:solidFill>
          <a:latin typeface="+mn-lt"/>
          <a:ea typeface="+mn-ea"/>
        </a:defRPr>
      </a:lvl4pPr>
      <a:lvl5pPr marL="1089025" indent="3175" algn="l" rtl="0" eaLnBrk="0" fontAlgn="base" hangingPunct="0">
        <a:spcBef>
          <a:spcPct val="35000"/>
        </a:spcBef>
        <a:spcAft>
          <a:spcPct val="25000"/>
        </a:spcAft>
        <a:buSzPct val="125000"/>
        <a:buFont typeface="Wingdings" panose="05000000000000000000" pitchFamily="2" charset="2"/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1546225" indent="3175" algn="l" rtl="0" fontAlgn="base">
        <a:spcBef>
          <a:spcPct val="35000"/>
        </a:spcBef>
        <a:spcAft>
          <a:spcPct val="25000"/>
        </a:spcAft>
        <a:buSzPct val="125000"/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6pPr>
      <a:lvl7pPr marL="2003425" indent="3175" algn="l" rtl="0" fontAlgn="base">
        <a:spcBef>
          <a:spcPct val="35000"/>
        </a:spcBef>
        <a:spcAft>
          <a:spcPct val="25000"/>
        </a:spcAft>
        <a:buSzPct val="125000"/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7pPr>
      <a:lvl8pPr marL="2460625" indent="3175" algn="l" rtl="0" fontAlgn="base">
        <a:spcBef>
          <a:spcPct val="35000"/>
        </a:spcBef>
        <a:spcAft>
          <a:spcPct val="25000"/>
        </a:spcAft>
        <a:buSzPct val="125000"/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8pPr>
      <a:lvl9pPr marL="2917825" indent="3175" algn="l" rtl="0" fontAlgn="base">
        <a:spcBef>
          <a:spcPct val="35000"/>
        </a:spcBef>
        <a:spcAft>
          <a:spcPct val="25000"/>
        </a:spcAft>
        <a:buSzPct val="125000"/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outine copy">
            <a:extLst>
              <a:ext uri="{FF2B5EF4-FFF2-40B4-BE49-F238E27FC236}">
                <a16:creationId xmlns:a16="http://schemas.microsoft.com/office/drawing/2014/main" id="{54775A1A-3D95-4D49-A944-552003C4D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red button">
            <a:extLst>
              <a:ext uri="{FF2B5EF4-FFF2-40B4-BE49-F238E27FC236}">
                <a16:creationId xmlns:a16="http://schemas.microsoft.com/office/drawing/2014/main" id="{783CAFD5-C108-4F4C-8ABD-4AD63F307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6399213"/>
            <a:ext cx="1143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>
            <a:extLst>
              <a:ext uri="{FF2B5EF4-FFF2-40B4-BE49-F238E27FC236}">
                <a16:creationId xmlns:a16="http://schemas.microsoft.com/office/drawing/2014/main" id="{59055F5B-87A5-4608-9742-E65B6CA030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08550" y="0"/>
            <a:ext cx="4076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B-crumb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2A1AB9D3-DF58-466D-88CC-E9765D7F43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095375"/>
            <a:ext cx="864235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04166" name="Rectangle 6">
            <a:extLst>
              <a:ext uri="{FF2B5EF4-FFF2-40B4-BE49-F238E27FC236}">
                <a16:creationId xmlns:a16="http://schemas.microsoft.com/office/drawing/2014/main" id="{A57094F8-9A5D-4058-8DEA-74EA3F5F6BD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785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67" name="Rectangle 7">
            <a:extLst>
              <a:ext uri="{FF2B5EF4-FFF2-40B4-BE49-F238E27FC236}">
                <a16:creationId xmlns:a16="http://schemas.microsoft.com/office/drawing/2014/main" id="{31B4A2BB-4141-4AFC-802B-687F3D71257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9088" y="6578600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04168" name="Rectangle 8">
            <a:extLst>
              <a:ext uri="{FF2B5EF4-FFF2-40B4-BE49-F238E27FC236}">
                <a16:creationId xmlns:a16="http://schemas.microsoft.com/office/drawing/2014/main" id="{B3EC87C8-1EA2-4B36-8A54-F8D4DAD18B4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94400" y="61880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153" name="Rectangle 9">
            <a:extLst>
              <a:ext uri="{FF2B5EF4-FFF2-40B4-BE49-F238E27FC236}">
                <a16:creationId xmlns:a16="http://schemas.microsoft.com/office/drawing/2014/main" id="{552A4FE7-2343-4013-B911-8B00EF588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spcAft>
                <a:spcPct val="50000"/>
              </a:spcAft>
              <a:defRPr/>
            </a:pPr>
            <a:endParaRPr lang="en-US" altLang="en-US" sz="3200">
              <a:solidFill>
                <a:srgbClr val="000080"/>
              </a:solidFill>
            </a:endParaRPr>
          </a:p>
        </p:txBody>
      </p:sp>
      <p:sp>
        <p:nvSpPr>
          <p:cNvPr id="6154" name="Rectangle 10">
            <a:extLst>
              <a:ext uri="{FF2B5EF4-FFF2-40B4-BE49-F238E27FC236}">
                <a16:creationId xmlns:a16="http://schemas.microsoft.com/office/drawing/2014/main" id="{551EC9A7-DB50-47D7-B175-10DC26897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63849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defRPr/>
            </a:pPr>
            <a:endParaRPr lang="en-US" altLang="en-US" sz="1000" b="0">
              <a:solidFill>
                <a:schemeClr val="bg1"/>
              </a:solidFill>
            </a:endParaRPr>
          </a:p>
        </p:txBody>
      </p:sp>
      <p:sp>
        <p:nvSpPr>
          <p:cNvPr id="6155" name="Text Box 11">
            <a:extLst>
              <a:ext uri="{FF2B5EF4-FFF2-40B4-BE49-F238E27FC236}">
                <a16:creationId xmlns:a16="http://schemas.microsoft.com/office/drawing/2014/main" id="{8B729436-BAFF-4188-80CC-9910B95D0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50000"/>
              </a:spcBef>
              <a:defRPr/>
            </a:pPr>
            <a:endParaRPr lang="en-US" altLang="en-US" sz="2400" b="0"/>
          </a:p>
        </p:txBody>
      </p:sp>
      <p:sp>
        <p:nvSpPr>
          <p:cNvPr id="6156" name="Text Box 13">
            <a:extLst>
              <a:ext uri="{FF2B5EF4-FFF2-40B4-BE49-F238E27FC236}">
                <a16:creationId xmlns:a16="http://schemas.microsoft.com/office/drawing/2014/main" id="{F6DC848C-3C55-4924-BD65-B073867AF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0550" y="6448425"/>
            <a:ext cx="923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defRPr/>
            </a:pPr>
            <a:r>
              <a:rPr lang="en-US" altLang="en-US" sz="1200">
                <a:solidFill>
                  <a:schemeClr val="bg1"/>
                </a:solidFill>
              </a:rPr>
              <a:t>End Show</a:t>
            </a:r>
          </a:p>
        </p:txBody>
      </p:sp>
      <p:sp>
        <p:nvSpPr>
          <p:cNvPr id="6157" name="Rectangle 14">
            <a:hlinkClick r:id="" action="ppaction://hlinkshowjump?jump=endshow"/>
            <a:extLst>
              <a:ext uri="{FF2B5EF4-FFF2-40B4-BE49-F238E27FC236}">
                <a16:creationId xmlns:a16="http://schemas.microsoft.com/office/drawing/2014/main" id="{E95BB269-02F0-4788-9C41-01895563B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3388" y="6346825"/>
            <a:ext cx="1147762" cy="549275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158" name="Rectangle 15">
            <a:extLst>
              <a:ext uri="{FF2B5EF4-FFF2-40B4-BE49-F238E27FC236}">
                <a16:creationId xmlns:a16="http://schemas.microsoft.com/office/drawing/2014/main" id="{6A75E2C4-6A8A-4C85-9E9A-03D625654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6413" y="0"/>
            <a:ext cx="280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defRPr/>
            </a:pPr>
            <a:r>
              <a:rPr lang="en-US" altLang="en-US">
                <a:solidFill>
                  <a:srgbClr val="FF0000"/>
                </a:solidFill>
              </a:rPr>
              <a:t>2-1 The Nature of Matter</a:t>
            </a:r>
          </a:p>
        </p:txBody>
      </p:sp>
      <p:pic>
        <p:nvPicPr>
          <p:cNvPr id="6159" name="Picture 16" descr="arrow">
            <a:extLst>
              <a:ext uri="{FF2B5EF4-FFF2-40B4-BE49-F238E27FC236}">
                <a16:creationId xmlns:a16="http://schemas.microsoft.com/office/drawing/2014/main" id="{F8EA918D-8B92-49EC-B2E9-FB14FCC9D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101600"/>
            <a:ext cx="317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7" descr="logo_ph">
            <a:extLst>
              <a:ext uri="{FF2B5EF4-FFF2-40B4-BE49-F238E27FC236}">
                <a16:creationId xmlns:a16="http://schemas.microsoft.com/office/drawing/2014/main" id="{6F82C6C0-620D-4A8E-8512-7F588A68C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19" descr="Process_art_ARROWS copy">
            <a:extLst>
              <a:ext uri="{FF2B5EF4-FFF2-40B4-BE49-F238E27FC236}">
                <a16:creationId xmlns:a16="http://schemas.microsoft.com/office/drawing/2014/main" id="{A284F00A-C265-47BC-B7DF-654DFA492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666750" cy="70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0" name="Rectangle 20">
            <a:extLst>
              <a:ext uri="{FF2B5EF4-FFF2-40B4-BE49-F238E27FC236}">
                <a16:creationId xmlns:a16="http://schemas.microsoft.com/office/drawing/2014/main" id="{B5B5E8D7-8D8E-403B-AD3C-07DFE9CE362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16725" y="5967413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chemeClr val="bg1"/>
                </a:solidFill>
              </a:rPr>
              <a:t>Slide </a:t>
            </a:r>
          </a:p>
          <a:p>
            <a:pPr algn="r" eaLnBrk="1" hangingPunct="1"/>
            <a:fld id="{4A40E030-F1AD-4C44-84F1-58793FC4F7FF}" type="slidenum">
              <a:rPr lang="en-US" altLang="en-US" sz="1200">
                <a:solidFill>
                  <a:schemeClr val="bg1"/>
                </a:solidFill>
              </a:rPr>
              <a:pPr algn="r" eaLnBrk="1" hangingPunct="1"/>
              <a:t>‹#›</a:t>
            </a:fld>
            <a:r>
              <a:rPr lang="en-US" altLang="en-US" sz="1200">
                <a:solidFill>
                  <a:schemeClr val="bg1"/>
                </a:solidFill>
              </a:rPr>
              <a:t> of 40</a:t>
            </a:r>
            <a:endParaRPr lang="en-US" altLang="en-US" sz="14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8" r:id="rId1"/>
    <p:sldLayoutId id="2147484549" r:id="rId2"/>
    <p:sldLayoutId id="2147484550" r:id="rId3"/>
    <p:sldLayoutId id="2147484551" r:id="rId4"/>
    <p:sldLayoutId id="2147484552" r:id="rId5"/>
    <p:sldLayoutId id="2147484553" r:id="rId6"/>
    <p:sldLayoutId id="2147484554" r:id="rId7"/>
    <p:sldLayoutId id="2147484555" r:id="rId8"/>
    <p:sldLayoutId id="2147484556" r:id="rId9"/>
    <p:sldLayoutId id="2147484557" r:id="rId10"/>
    <p:sldLayoutId id="2147484558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har char="•"/>
        <a:defRPr sz="3200" b="1">
          <a:solidFill>
            <a:srgbClr val="000080"/>
          </a:solidFill>
          <a:latin typeface="+mn-lt"/>
          <a:ea typeface="+mn-ea"/>
          <a:cs typeface="+mn-cs"/>
        </a:defRPr>
      </a:lvl1pPr>
      <a:lvl2pPr marL="114300" indent="342900" algn="l" rtl="0" eaLnBrk="0" fontAlgn="base" hangingPunct="0">
        <a:lnSpc>
          <a:spcPct val="85000"/>
        </a:lnSpc>
        <a:spcBef>
          <a:spcPct val="0"/>
        </a:spcBef>
        <a:spcAft>
          <a:spcPct val="50000"/>
        </a:spcAft>
        <a:buChar char="–"/>
        <a:defRPr sz="2800" b="1">
          <a:solidFill>
            <a:srgbClr val="006400"/>
          </a:solidFill>
          <a:latin typeface="+mn-lt"/>
          <a:ea typeface="+mn-ea"/>
        </a:defRPr>
      </a:lvl2pPr>
      <a:lvl3pPr marL="400050" indent="514350" algn="l" rtl="0" eaLnBrk="0" fontAlgn="base" hangingPunct="0">
        <a:spcBef>
          <a:spcPct val="35000"/>
        </a:spcBef>
        <a:spcAft>
          <a:spcPct val="2500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</a:defRPr>
      </a:lvl3pPr>
      <a:lvl4pPr marL="914400" indent="-231775" algn="l" rtl="0" eaLnBrk="0" fontAlgn="base" hangingPunct="0">
        <a:spcBef>
          <a:spcPct val="35000"/>
        </a:spcBef>
        <a:spcAft>
          <a:spcPct val="25000"/>
        </a:spcAft>
        <a:buSzPct val="125000"/>
        <a:buChar char="•"/>
        <a:defRPr sz="2800">
          <a:solidFill>
            <a:schemeClr val="tx1"/>
          </a:solidFill>
          <a:latin typeface="+mn-lt"/>
          <a:ea typeface="+mn-ea"/>
        </a:defRPr>
      </a:lvl4pPr>
      <a:lvl5pPr marL="1252538" indent="3175" algn="l" rtl="0" eaLnBrk="0" fontAlgn="base" hangingPunct="0">
        <a:spcBef>
          <a:spcPct val="35000"/>
        </a:spcBef>
        <a:spcAft>
          <a:spcPct val="25000"/>
        </a:spcAft>
        <a:buSzPct val="125000"/>
        <a:buFont typeface="Wingdings" panose="05000000000000000000" pitchFamily="2" charset="2"/>
        <a:buChar char="»"/>
        <a:defRPr sz="2800">
          <a:solidFill>
            <a:schemeClr val="tx1"/>
          </a:solidFill>
          <a:latin typeface="+mn-lt"/>
          <a:ea typeface="+mn-ea"/>
        </a:defRPr>
      </a:lvl5pPr>
      <a:lvl6pPr marL="1709738" indent="3175" algn="l" rtl="0" fontAlgn="base">
        <a:spcBef>
          <a:spcPct val="35000"/>
        </a:spcBef>
        <a:spcAft>
          <a:spcPct val="25000"/>
        </a:spcAft>
        <a:buSzPct val="125000"/>
        <a:buFont typeface="Wingdings" pitchFamily="2" charset="2"/>
        <a:defRPr sz="2800">
          <a:solidFill>
            <a:schemeClr val="tx1"/>
          </a:solidFill>
          <a:latin typeface="+mn-lt"/>
          <a:ea typeface="+mn-ea"/>
        </a:defRPr>
      </a:lvl6pPr>
      <a:lvl7pPr marL="2166938" indent="3175" algn="l" rtl="0" fontAlgn="base">
        <a:spcBef>
          <a:spcPct val="35000"/>
        </a:spcBef>
        <a:spcAft>
          <a:spcPct val="25000"/>
        </a:spcAft>
        <a:buSzPct val="125000"/>
        <a:buFont typeface="Wingdings" pitchFamily="2" charset="2"/>
        <a:defRPr sz="2800">
          <a:solidFill>
            <a:schemeClr val="tx1"/>
          </a:solidFill>
          <a:latin typeface="+mn-lt"/>
          <a:ea typeface="+mn-ea"/>
        </a:defRPr>
      </a:lvl7pPr>
      <a:lvl8pPr marL="2624138" indent="3175" algn="l" rtl="0" fontAlgn="base">
        <a:spcBef>
          <a:spcPct val="35000"/>
        </a:spcBef>
        <a:spcAft>
          <a:spcPct val="25000"/>
        </a:spcAft>
        <a:buSzPct val="125000"/>
        <a:buFont typeface="Wingdings" pitchFamily="2" charset="2"/>
        <a:defRPr sz="2800">
          <a:solidFill>
            <a:schemeClr val="tx1"/>
          </a:solidFill>
          <a:latin typeface="+mn-lt"/>
          <a:ea typeface="+mn-ea"/>
        </a:defRPr>
      </a:lvl8pPr>
      <a:lvl9pPr marL="3081338" indent="3175" algn="l" rtl="0" fontAlgn="base">
        <a:spcBef>
          <a:spcPct val="35000"/>
        </a:spcBef>
        <a:spcAft>
          <a:spcPct val="25000"/>
        </a:spcAft>
        <a:buSzPct val="125000"/>
        <a:buFont typeface="Wingdings" pitchFamily="2" charset="2"/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9" descr="movie">
            <a:extLst>
              <a:ext uri="{FF2B5EF4-FFF2-40B4-BE49-F238E27FC236}">
                <a16:creationId xmlns:a16="http://schemas.microsoft.com/office/drawing/2014/main" id="{028C42F7-ACC3-4C68-8D8A-F25768FF6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red button">
            <a:extLst>
              <a:ext uri="{FF2B5EF4-FFF2-40B4-BE49-F238E27FC236}">
                <a16:creationId xmlns:a16="http://schemas.microsoft.com/office/drawing/2014/main" id="{BBBF9A42-345C-4A8E-A3E8-7358C8E69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6399213"/>
            <a:ext cx="1143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>
            <a:extLst>
              <a:ext uri="{FF2B5EF4-FFF2-40B4-BE49-F238E27FC236}">
                <a16:creationId xmlns:a16="http://schemas.microsoft.com/office/drawing/2014/main" id="{7BC8409D-F6C3-45B7-8351-75C5C2F4B6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08550" y="0"/>
            <a:ext cx="4076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B-crumb</a:t>
            </a: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CDE324C7-A451-4E5C-BA31-55BD50A2E0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095375"/>
            <a:ext cx="864235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58086" name="Rectangle 6">
            <a:extLst>
              <a:ext uri="{FF2B5EF4-FFF2-40B4-BE49-F238E27FC236}">
                <a16:creationId xmlns:a16="http://schemas.microsoft.com/office/drawing/2014/main" id="{49830316-2F70-4DEC-AE05-4C74784725B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785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8087" name="Rectangle 7">
            <a:extLst>
              <a:ext uri="{FF2B5EF4-FFF2-40B4-BE49-F238E27FC236}">
                <a16:creationId xmlns:a16="http://schemas.microsoft.com/office/drawing/2014/main" id="{CE5B5A49-568C-4039-BB72-11D907C03EF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9088" y="6578600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558088" name="Rectangle 8">
            <a:extLst>
              <a:ext uri="{FF2B5EF4-FFF2-40B4-BE49-F238E27FC236}">
                <a16:creationId xmlns:a16="http://schemas.microsoft.com/office/drawing/2014/main" id="{66BD3777-D9EC-49ED-BDC1-99FAE1E64A8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94400" y="61880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7177" name="Rectangle 9">
            <a:extLst>
              <a:ext uri="{FF2B5EF4-FFF2-40B4-BE49-F238E27FC236}">
                <a16:creationId xmlns:a16="http://schemas.microsoft.com/office/drawing/2014/main" id="{14DD21F4-EDBA-4451-AA82-F47E2CA78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spcAft>
                <a:spcPct val="50000"/>
              </a:spcAft>
              <a:defRPr/>
            </a:pPr>
            <a:endParaRPr lang="en-US" altLang="en-US" sz="3200">
              <a:solidFill>
                <a:srgbClr val="000080"/>
              </a:solidFill>
            </a:endParaRPr>
          </a:p>
        </p:txBody>
      </p:sp>
      <p:sp>
        <p:nvSpPr>
          <p:cNvPr id="7178" name="Rectangle 10">
            <a:extLst>
              <a:ext uri="{FF2B5EF4-FFF2-40B4-BE49-F238E27FC236}">
                <a16:creationId xmlns:a16="http://schemas.microsoft.com/office/drawing/2014/main" id="{9F6278DD-0246-4A1A-8524-22C8D3D9D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63849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defRPr/>
            </a:pPr>
            <a:endParaRPr lang="en-US" altLang="en-US" sz="1000" b="0">
              <a:solidFill>
                <a:schemeClr val="bg1"/>
              </a:solidFill>
            </a:endParaRPr>
          </a:p>
        </p:txBody>
      </p:sp>
      <p:sp>
        <p:nvSpPr>
          <p:cNvPr id="7179" name="Text Box 11">
            <a:extLst>
              <a:ext uri="{FF2B5EF4-FFF2-40B4-BE49-F238E27FC236}">
                <a16:creationId xmlns:a16="http://schemas.microsoft.com/office/drawing/2014/main" id="{89D94B0C-5C08-4E89-B545-9D0917D60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50000"/>
              </a:spcBef>
              <a:defRPr/>
            </a:pPr>
            <a:endParaRPr lang="en-US" altLang="en-US" sz="2400" b="0"/>
          </a:p>
        </p:txBody>
      </p:sp>
      <p:sp>
        <p:nvSpPr>
          <p:cNvPr id="7180" name="Text Box 13">
            <a:extLst>
              <a:ext uri="{FF2B5EF4-FFF2-40B4-BE49-F238E27FC236}">
                <a16:creationId xmlns:a16="http://schemas.microsoft.com/office/drawing/2014/main" id="{375DE170-432C-4652-AB53-A94F65573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0550" y="6448425"/>
            <a:ext cx="923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defRPr/>
            </a:pPr>
            <a:r>
              <a:rPr lang="en-US" altLang="en-US" sz="1200">
                <a:solidFill>
                  <a:schemeClr val="bg1"/>
                </a:solidFill>
              </a:rPr>
              <a:t>End Show</a:t>
            </a:r>
          </a:p>
        </p:txBody>
      </p:sp>
      <p:sp>
        <p:nvSpPr>
          <p:cNvPr id="7181" name="Rectangle 14">
            <a:hlinkClick r:id="" action="ppaction://hlinkshowjump?jump=endshow"/>
            <a:extLst>
              <a:ext uri="{FF2B5EF4-FFF2-40B4-BE49-F238E27FC236}">
                <a16:creationId xmlns:a16="http://schemas.microsoft.com/office/drawing/2014/main" id="{4C3AD223-4723-4B59-A142-13D469C44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3388" y="6346825"/>
            <a:ext cx="1147762" cy="549275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182" name="Rectangle 15">
            <a:extLst>
              <a:ext uri="{FF2B5EF4-FFF2-40B4-BE49-F238E27FC236}">
                <a16:creationId xmlns:a16="http://schemas.microsoft.com/office/drawing/2014/main" id="{66A34FBF-EE21-43B8-9F77-1A438EFB9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6413" y="0"/>
            <a:ext cx="280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defRPr/>
            </a:pPr>
            <a:r>
              <a:rPr lang="en-US" altLang="en-US">
                <a:solidFill>
                  <a:srgbClr val="FF0000"/>
                </a:solidFill>
              </a:rPr>
              <a:t>2-1 The Nature of Matter</a:t>
            </a:r>
          </a:p>
        </p:txBody>
      </p:sp>
      <p:pic>
        <p:nvPicPr>
          <p:cNvPr id="7183" name="Picture 16" descr="arrow">
            <a:extLst>
              <a:ext uri="{FF2B5EF4-FFF2-40B4-BE49-F238E27FC236}">
                <a16:creationId xmlns:a16="http://schemas.microsoft.com/office/drawing/2014/main" id="{20021DD1-550A-44A0-A6F0-938EAE3C2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101600"/>
            <a:ext cx="317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17" descr="logo_ph">
            <a:extLst>
              <a:ext uri="{FF2B5EF4-FFF2-40B4-BE49-F238E27FC236}">
                <a16:creationId xmlns:a16="http://schemas.microsoft.com/office/drawing/2014/main" id="{79EF190A-4E19-4CF6-ACDA-C18503247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8100" name="Rectangle 20">
            <a:extLst>
              <a:ext uri="{FF2B5EF4-FFF2-40B4-BE49-F238E27FC236}">
                <a16:creationId xmlns:a16="http://schemas.microsoft.com/office/drawing/2014/main" id="{EC1675B6-51E2-4E07-AC88-8ECC7064AE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16725" y="5967413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chemeClr val="bg1"/>
                </a:solidFill>
              </a:rPr>
              <a:t>Slide </a:t>
            </a:r>
          </a:p>
          <a:p>
            <a:pPr algn="r" eaLnBrk="1" hangingPunct="1"/>
            <a:fld id="{C9A5904F-8D24-4A16-A80C-18E731AFEEF5}" type="slidenum">
              <a:rPr lang="en-US" altLang="en-US" sz="1200">
                <a:solidFill>
                  <a:schemeClr val="bg1"/>
                </a:solidFill>
              </a:rPr>
              <a:pPr algn="r" eaLnBrk="1" hangingPunct="1"/>
              <a:t>‹#›</a:t>
            </a:fld>
            <a:r>
              <a:rPr lang="en-US" altLang="en-US" sz="1200">
                <a:solidFill>
                  <a:schemeClr val="bg1"/>
                </a:solidFill>
              </a:rPr>
              <a:t> of 40</a:t>
            </a:r>
            <a:endParaRPr lang="en-US" altLang="en-US" sz="14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9" r:id="rId1"/>
    <p:sldLayoutId id="2147484560" r:id="rId2"/>
    <p:sldLayoutId id="2147484561" r:id="rId3"/>
    <p:sldLayoutId id="2147484562" r:id="rId4"/>
    <p:sldLayoutId id="2147484563" r:id="rId5"/>
    <p:sldLayoutId id="2147484564" r:id="rId6"/>
    <p:sldLayoutId id="2147484565" r:id="rId7"/>
    <p:sldLayoutId id="2147484566" r:id="rId8"/>
    <p:sldLayoutId id="2147484567" r:id="rId9"/>
    <p:sldLayoutId id="2147484568" r:id="rId10"/>
    <p:sldLayoutId id="2147484569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har char="•"/>
        <a:defRPr sz="3200" b="1">
          <a:solidFill>
            <a:srgbClr val="000080"/>
          </a:solidFill>
          <a:latin typeface="+mn-lt"/>
          <a:ea typeface="+mn-ea"/>
          <a:cs typeface="+mn-cs"/>
        </a:defRPr>
      </a:lvl1pPr>
      <a:lvl2pPr marL="114300" indent="342900" algn="l" rtl="0" eaLnBrk="0" fontAlgn="base" hangingPunct="0">
        <a:lnSpc>
          <a:spcPct val="85000"/>
        </a:lnSpc>
        <a:spcBef>
          <a:spcPct val="0"/>
        </a:spcBef>
        <a:spcAft>
          <a:spcPct val="50000"/>
        </a:spcAft>
        <a:buChar char="–"/>
        <a:defRPr sz="2800" b="1">
          <a:solidFill>
            <a:srgbClr val="006400"/>
          </a:solidFill>
          <a:latin typeface="+mn-lt"/>
          <a:ea typeface="+mn-ea"/>
        </a:defRPr>
      </a:lvl2pPr>
      <a:lvl3pPr marL="400050" indent="514350" algn="l" rtl="0" eaLnBrk="0" fontAlgn="base" hangingPunct="0">
        <a:spcBef>
          <a:spcPct val="35000"/>
        </a:spcBef>
        <a:spcAft>
          <a:spcPct val="2500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</a:defRPr>
      </a:lvl3pPr>
      <a:lvl4pPr marL="914400" indent="-231775" algn="l" rtl="0" eaLnBrk="0" fontAlgn="base" hangingPunct="0">
        <a:spcBef>
          <a:spcPct val="35000"/>
        </a:spcBef>
        <a:spcAft>
          <a:spcPct val="25000"/>
        </a:spcAft>
        <a:buSzPct val="125000"/>
        <a:buChar char="•"/>
        <a:defRPr sz="2800">
          <a:solidFill>
            <a:schemeClr val="tx1"/>
          </a:solidFill>
          <a:latin typeface="+mn-lt"/>
          <a:ea typeface="+mn-ea"/>
        </a:defRPr>
      </a:lvl4pPr>
      <a:lvl5pPr marL="1252538" indent="3175" algn="l" rtl="0" eaLnBrk="0" fontAlgn="base" hangingPunct="0">
        <a:spcBef>
          <a:spcPct val="35000"/>
        </a:spcBef>
        <a:spcAft>
          <a:spcPct val="25000"/>
        </a:spcAft>
        <a:buSzPct val="125000"/>
        <a:buFont typeface="Wingdings" panose="05000000000000000000" pitchFamily="2" charset="2"/>
        <a:buChar char="»"/>
        <a:defRPr sz="2800">
          <a:solidFill>
            <a:schemeClr val="tx1"/>
          </a:solidFill>
          <a:latin typeface="+mn-lt"/>
          <a:ea typeface="+mn-ea"/>
        </a:defRPr>
      </a:lvl5pPr>
      <a:lvl6pPr marL="1709738" indent="3175" algn="l" rtl="0" fontAlgn="base">
        <a:spcBef>
          <a:spcPct val="35000"/>
        </a:spcBef>
        <a:spcAft>
          <a:spcPct val="25000"/>
        </a:spcAft>
        <a:buSzPct val="125000"/>
        <a:buFont typeface="Wingdings" pitchFamily="2" charset="2"/>
        <a:defRPr sz="2800">
          <a:solidFill>
            <a:schemeClr val="tx1"/>
          </a:solidFill>
          <a:latin typeface="+mn-lt"/>
          <a:ea typeface="+mn-ea"/>
        </a:defRPr>
      </a:lvl6pPr>
      <a:lvl7pPr marL="2166938" indent="3175" algn="l" rtl="0" fontAlgn="base">
        <a:spcBef>
          <a:spcPct val="35000"/>
        </a:spcBef>
        <a:spcAft>
          <a:spcPct val="25000"/>
        </a:spcAft>
        <a:buSzPct val="125000"/>
        <a:buFont typeface="Wingdings" pitchFamily="2" charset="2"/>
        <a:defRPr sz="2800">
          <a:solidFill>
            <a:schemeClr val="tx1"/>
          </a:solidFill>
          <a:latin typeface="+mn-lt"/>
          <a:ea typeface="+mn-ea"/>
        </a:defRPr>
      </a:lvl7pPr>
      <a:lvl8pPr marL="2624138" indent="3175" algn="l" rtl="0" fontAlgn="base">
        <a:spcBef>
          <a:spcPct val="35000"/>
        </a:spcBef>
        <a:spcAft>
          <a:spcPct val="25000"/>
        </a:spcAft>
        <a:buSzPct val="125000"/>
        <a:buFont typeface="Wingdings" pitchFamily="2" charset="2"/>
        <a:defRPr sz="2800">
          <a:solidFill>
            <a:schemeClr val="tx1"/>
          </a:solidFill>
          <a:latin typeface="+mn-lt"/>
          <a:ea typeface="+mn-ea"/>
        </a:defRPr>
      </a:lvl8pPr>
      <a:lvl9pPr marL="3081338" indent="3175" algn="l" rtl="0" fontAlgn="base">
        <a:spcBef>
          <a:spcPct val="35000"/>
        </a:spcBef>
        <a:spcAft>
          <a:spcPct val="25000"/>
        </a:spcAft>
        <a:buSzPct val="125000"/>
        <a:buFont typeface="Wingdings" pitchFamily="2" charset="2"/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0FD199-76E1-4F71-B75E-4301D3F90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9D6CB-266C-4D4C-9EAD-8980296DD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5625"/>
            <a:ext cx="76755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8017E-2606-4B92-91CC-869DB673D2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45736-E6A8-499E-9DEA-0EC5C8C7BB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594C2-5F29-4321-8A28-8EABCF89B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70" r:id="rId1"/>
    <p:sldLayoutId id="2147484571" r:id="rId2"/>
    <p:sldLayoutId id="2147484572" r:id="rId3"/>
    <p:sldLayoutId id="2147484573" r:id="rId4"/>
    <p:sldLayoutId id="2147484574" r:id="rId5"/>
    <p:sldLayoutId id="2147484575" r:id="rId6"/>
    <p:sldLayoutId id="2147484576" r:id="rId7"/>
    <p:sldLayoutId id="2147484577" r:id="rId8"/>
    <p:sldLayoutId id="2147484578" r:id="rId9"/>
    <p:sldLayoutId id="2147484579" r:id="rId10"/>
    <p:sldLayoutId id="2147484580" r:id="rId11"/>
    <p:sldLayoutId id="2147484581" r:id="rId12"/>
    <p:sldLayoutId id="2147484582" r:id="rId13"/>
    <p:sldLayoutId id="2147484583" r:id="rId14"/>
    <p:sldLayoutId id="2147484584" r:id="rId15"/>
    <p:sldLayoutId id="2147484585" r:id="rId16"/>
    <p:sldLayoutId id="2147484586" r:id="rId17"/>
  </p:sldLayoutIdLst>
  <p:hf sldNum="0" hd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anose="020B0503020204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anose="020B0503020204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anose="020B0503020204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anose="020B050302020402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79.xml"/><Relationship Id="rId1" Type="http://schemas.openxmlformats.org/officeDocument/2006/relationships/video" Target="https://www.youtube.com/embed/nt9u7CfVoc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>
            <a:extLst>
              <a:ext uri="{FF2B5EF4-FFF2-40B4-BE49-F238E27FC236}">
                <a16:creationId xmlns:a16="http://schemas.microsoft.com/office/drawing/2014/main" id="{CDEED707-B157-4AAA-88AF-7FEAEA13B96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/>
              <a:t>Biochemistry Unit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C5DE1-4205-4CD3-9D1F-7FD055ACA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Foods High in Carbohydrates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BD7A20-89A8-43FD-9D09-A0DFE2FAB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5B61F9-CC9F-4E33-BB44-BA4FEE402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656" y="1868557"/>
            <a:ext cx="6092687" cy="462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02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itle 1">
            <a:extLst>
              <a:ext uri="{FF2B5EF4-FFF2-40B4-BE49-F238E27FC236}">
                <a16:creationId xmlns:a16="http://schemas.microsoft.com/office/drawing/2014/main" id="{F6B087F3-F5FD-483F-85D5-51B746B987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5400" dirty="0"/>
              <a:t>Carbohydrates</a:t>
            </a:r>
          </a:p>
        </p:txBody>
      </p:sp>
      <p:sp>
        <p:nvSpPr>
          <p:cNvPr id="191491" name="Content Placeholder 2">
            <a:extLst>
              <a:ext uri="{FF2B5EF4-FFF2-40B4-BE49-F238E27FC236}">
                <a16:creationId xmlns:a16="http://schemas.microsoft.com/office/drawing/2014/main" id="{F50DEEA2-ACA9-419B-B248-2E41D85B822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3200" dirty="0">
                <a:cs typeface="Times New Roman" panose="02020603050405020304" pitchFamily="18" charset="0"/>
              </a:rPr>
              <a:t>Monosaccharide: </a:t>
            </a:r>
            <a:r>
              <a:rPr lang="en-US" altLang="en-US" sz="3200" dirty="0">
                <a:solidFill>
                  <a:srgbClr val="FFFF00"/>
                </a:solidFill>
                <a:cs typeface="Times New Roman" panose="02020603050405020304" pitchFamily="18" charset="0"/>
              </a:rPr>
              <a:t>single sugar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sz="3200" i="1" dirty="0"/>
              <a:t>	</a:t>
            </a:r>
            <a:r>
              <a:rPr lang="en-US" altLang="en-US" sz="3200" dirty="0"/>
              <a:t>Example: </a:t>
            </a:r>
            <a:r>
              <a:rPr lang="en-US" altLang="en-US" sz="3200" dirty="0">
                <a:solidFill>
                  <a:srgbClr val="FFFF00"/>
                </a:solidFill>
              </a:rPr>
              <a:t>glucose and fructose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en-US" sz="3200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dirty="0">
                <a:cs typeface="Times New Roman" panose="02020603050405020304" pitchFamily="18" charset="0"/>
              </a:rPr>
              <a:t>Disaccharide: </a:t>
            </a:r>
            <a:r>
              <a:rPr lang="en-US" altLang="en-US" sz="3200" dirty="0">
                <a:solidFill>
                  <a:srgbClr val="FFFF00"/>
                </a:solidFill>
                <a:cs typeface="Times New Roman" panose="02020603050405020304" pitchFamily="18" charset="0"/>
              </a:rPr>
              <a:t>double sugar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sz="3200" dirty="0">
                <a:cs typeface="Times New Roman" panose="02020603050405020304" pitchFamily="18" charset="0"/>
              </a:rPr>
              <a:t>	Example: </a:t>
            </a:r>
            <a:r>
              <a:rPr lang="en-US" altLang="en-US" sz="3200" dirty="0">
                <a:solidFill>
                  <a:srgbClr val="FFFF00"/>
                </a:solidFill>
                <a:cs typeface="Times New Roman" panose="02020603050405020304" pitchFamily="18" charset="0"/>
              </a:rPr>
              <a:t>sucrose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en-US" sz="32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dirty="0">
                <a:cs typeface="Times New Roman" panose="02020603050405020304" pitchFamily="18" charset="0"/>
              </a:rPr>
              <a:t>Polysaccharide: </a:t>
            </a:r>
            <a:r>
              <a:rPr lang="en-US" altLang="en-US" sz="3200" dirty="0">
                <a:solidFill>
                  <a:srgbClr val="FFFF00"/>
                </a:solidFill>
                <a:cs typeface="Times New Roman" panose="02020603050405020304" pitchFamily="18" charset="0"/>
              </a:rPr>
              <a:t>Many sugars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en-US" sz="3200" dirty="0"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sz="3200" dirty="0"/>
              <a:t>	Examples: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3200" b="1" dirty="0"/>
              <a:t>		</a:t>
            </a:r>
            <a:r>
              <a:rPr lang="en-US" altLang="en-US" sz="3200" dirty="0"/>
              <a:t>1) </a:t>
            </a:r>
            <a:r>
              <a:rPr lang="en-US" altLang="en-US" sz="3200" b="1" i="1" dirty="0">
                <a:solidFill>
                  <a:srgbClr val="FFFF00"/>
                </a:solidFill>
                <a:cs typeface="Times New Roman" panose="02020603050405020304" pitchFamily="18" charset="0"/>
              </a:rPr>
              <a:t>starch</a:t>
            </a:r>
            <a:r>
              <a:rPr lang="en-US" altLang="en-US" sz="3200" dirty="0">
                <a:solidFill>
                  <a:srgbClr val="FFFF00"/>
                </a:solidFill>
                <a:cs typeface="Times New Roman" panose="02020603050405020304" pitchFamily="18" charset="0"/>
              </a:rPr>
              <a:t>: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chemeClr val="tx1"/>
                </a:solidFill>
                <a:cs typeface="Times New Roman" panose="02020603050405020304" pitchFamily="18" charset="0"/>
              </a:rPr>
              <a:t>used as energy storage by plants</a:t>
            </a:r>
            <a:endParaRPr lang="en-US" altLang="en-US" sz="3200" dirty="0">
              <a:solidFill>
                <a:schemeClr val="tx1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3200" dirty="0">
                <a:cs typeface="Times New Roman" panose="02020603050405020304" pitchFamily="18" charset="0"/>
              </a:rPr>
              <a:t>		2) </a:t>
            </a:r>
            <a:r>
              <a:rPr lang="en-US" altLang="en-US" sz="3200" b="1" i="1" dirty="0">
                <a:solidFill>
                  <a:srgbClr val="FFFF00"/>
                </a:solidFill>
                <a:cs typeface="Times New Roman" panose="02020603050405020304" pitchFamily="18" charset="0"/>
              </a:rPr>
              <a:t>cellulose</a:t>
            </a:r>
            <a:r>
              <a:rPr lang="en-US" altLang="en-US" sz="3200" dirty="0">
                <a:solidFill>
                  <a:srgbClr val="FFFF00"/>
                </a:solidFill>
                <a:cs typeface="Times New Roman" panose="02020603050405020304" pitchFamily="18" charset="0"/>
              </a:rPr>
              <a:t>: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chemeClr val="tx1"/>
                </a:solidFill>
                <a:cs typeface="Times New Roman" panose="02020603050405020304" pitchFamily="18" charset="0"/>
              </a:rPr>
              <a:t>cell walls in plants </a:t>
            </a:r>
            <a:r>
              <a:rPr lang="en-US" altLang="en-US" sz="3200" dirty="0">
                <a:solidFill>
                  <a:schemeClr val="tx1"/>
                </a:solidFill>
              </a:rPr>
              <a:t> 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en-US" sz="32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1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1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1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1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1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1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1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1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1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1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1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Box 1">
            <a:extLst>
              <a:ext uri="{FF2B5EF4-FFF2-40B4-BE49-F238E27FC236}">
                <a16:creationId xmlns:a16="http://schemas.microsoft.com/office/drawing/2014/main" id="{512F76BD-1B33-4619-A733-A8ED6AF76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918" y="398670"/>
            <a:ext cx="76501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4000" dirty="0">
                <a:solidFill>
                  <a:srgbClr val="FFFF00"/>
                </a:solidFill>
              </a:rPr>
              <a:t>Monomer = monosaccharide</a:t>
            </a:r>
          </a:p>
        </p:txBody>
      </p:sp>
      <p:pic>
        <p:nvPicPr>
          <p:cNvPr id="37893" name="Picture 5" descr="Monosaccharide Images, Stock Photos &amp;amp; Vectors | Shutterstock">
            <a:extLst>
              <a:ext uri="{FF2B5EF4-FFF2-40B4-BE49-F238E27FC236}">
                <a16:creationId xmlns:a16="http://schemas.microsoft.com/office/drawing/2014/main" id="{33440D01-32F8-4024-B8F8-B7285F89C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472" y="1639897"/>
            <a:ext cx="6505056" cy="411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Title 1">
            <a:extLst>
              <a:ext uri="{FF2B5EF4-FFF2-40B4-BE49-F238E27FC236}">
                <a16:creationId xmlns:a16="http://schemas.microsoft.com/office/drawing/2014/main" id="{9097F700-3BF3-4300-94F4-96331CFD3A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2. Lipids (Fats)</a:t>
            </a:r>
          </a:p>
        </p:txBody>
      </p:sp>
      <p:sp>
        <p:nvSpPr>
          <p:cNvPr id="194563" name="Content Placeholder 2">
            <a:extLst>
              <a:ext uri="{FF2B5EF4-FFF2-40B4-BE49-F238E27FC236}">
                <a16:creationId xmlns:a16="http://schemas.microsoft.com/office/drawing/2014/main" id="{0AE5E579-D77F-4BC3-BA4A-EAD5C52AFD0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232452"/>
            <a:ext cx="8229600" cy="489371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tx1"/>
                </a:solidFill>
              </a:rPr>
              <a:t>Monomer: Glycerol + Fatty Acid Tails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/>
              <a:t>Made of:</a:t>
            </a:r>
            <a:r>
              <a:rPr lang="en-US" altLang="en-US" sz="4000" b="1" dirty="0"/>
              <a:t> </a:t>
            </a:r>
            <a:r>
              <a:rPr lang="en-US" altLang="en-US" sz="4000" dirty="0">
                <a:solidFill>
                  <a:srgbClr val="FFFF00"/>
                </a:solidFill>
              </a:rPr>
              <a:t>Carbon and Hydrogen and some oxygen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en-US" sz="4000" dirty="0"/>
          </a:p>
        </p:txBody>
      </p:sp>
      <p:pic>
        <p:nvPicPr>
          <p:cNvPr id="38916" name="Picture 4" descr="fat">
            <a:extLst>
              <a:ext uri="{FF2B5EF4-FFF2-40B4-BE49-F238E27FC236}">
                <a16:creationId xmlns:a16="http://schemas.microsoft.com/office/drawing/2014/main" id="{14F62316-E9A6-4B37-BFEA-02EFFA70D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28" y="3429000"/>
            <a:ext cx="4177196" cy="312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E835E33-53F3-42CD-9518-99866DE02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233" y="3458651"/>
            <a:ext cx="2616753" cy="3124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itle 1">
            <a:extLst>
              <a:ext uri="{FF2B5EF4-FFF2-40B4-BE49-F238E27FC236}">
                <a16:creationId xmlns:a16="http://schemas.microsoft.com/office/drawing/2014/main" id="{10E154AD-152B-4917-A85C-53522265E06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6000"/>
              <a:t>Lipids: (Fats/Oils)</a:t>
            </a:r>
          </a:p>
        </p:txBody>
      </p:sp>
      <p:sp>
        <p:nvSpPr>
          <p:cNvPr id="195587" name="Content Placeholder 2">
            <a:extLst>
              <a:ext uri="{FF2B5EF4-FFF2-40B4-BE49-F238E27FC236}">
                <a16:creationId xmlns:a16="http://schemas.microsoft.com/office/drawing/2014/main" id="{215A849E-457E-4626-8CFB-BC8407F6515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1975" y="1131887"/>
            <a:ext cx="8229600" cy="4525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dirty="0"/>
              <a:t>Functions: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3200" dirty="0">
                <a:solidFill>
                  <a:srgbClr val="FFFF00"/>
                </a:solidFill>
              </a:rPr>
              <a:t>Long term energy storage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3200" dirty="0">
                <a:solidFill>
                  <a:srgbClr val="FFFF00"/>
                </a:solidFill>
              </a:rPr>
              <a:t>Insulation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altLang="en-US" sz="3200" dirty="0">
              <a:solidFill>
                <a:srgbClr val="FF0000"/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altLang="en-US" sz="3200" dirty="0">
              <a:solidFill>
                <a:srgbClr val="FF0000"/>
              </a:solidFill>
            </a:endParaRPr>
          </a:p>
        </p:txBody>
      </p:sp>
      <p:pic>
        <p:nvPicPr>
          <p:cNvPr id="39945" name="Picture 9" descr="Are fats good or bad for you? Fat Types, Food Examples">
            <a:extLst>
              <a:ext uri="{FF2B5EF4-FFF2-40B4-BE49-F238E27FC236}">
                <a16:creationId xmlns:a16="http://schemas.microsoft.com/office/drawing/2014/main" id="{29BD615E-0D6D-4D3B-AB11-0883DB4F2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986" y="2862470"/>
            <a:ext cx="5580027" cy="381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itle 1">
            <a:extLst>
              <a:ext uri="{FF2B5EF4-FFF2-40B4-BE49-F238E27FC236}">
                <a16:creationId xmlns:a16="http://schemas.microsoft.com/office/drawing/2014/main" id="{C7DD2B4C-7476-4F1A-A066-F9609FC5609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/>
              <a:t>Lipids: Saturated &amp; Unsaturated Fats</a:t>
            </a:r>
          </a:p>
        </p:txBody>
      </p:sp>
      <p:sp>
        <p:nvSpPr>
          <p:cNvPr id="40963" name="Text Box 8">
            <a:extLst>
              <a:ext uri="{FF2B5EF4-FFF2-40B4-BE49-F238E27FC236}">
                <a16:creationId xmlns:a16="http://schemas.microsoft.com/office/drawing/2014/main" id="{F9EC1751-DD0E-4DEE-825F-749A8886D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96" y="1059120"/>
            <a:ext cx="8560904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 b="0" dirty="0"/>
              <a:t> </a:t>
            </a:r>
            <a:r>
              <a:rPr lang="en-US" altLang="en-US" sz="2800" dirty="0"/>
              <a:t>Structure: </a:t>
            </a:r>
          </a:p>
          <a:p>
            <a:pPr lvl="3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 b="0" dirty="0"/>
              <a:t>Saturated Fats = </a:t>
            </a:r>
            <a:r>
              <a:rPr lang="en-US" altLang="en-US" sz="2800" b="0" dirty="0">
                <a:solidFill>
                  <a:srgbClr val="FFFF00"/>
                </a:solidFill>
              </a:rPr>
              <a:t>No double bonds</a:t>
            </a:r>
          </a:p>
          <a:p>
            <a:pPr lvl="3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 b="0" dirty="0"/>
              <a:t>Unsaturated Fats = </a:t>
            </a:r>
            <a:r>
              <a:rPr lang="en-US" altLang="en-US" sz="2800" b="0" dirty="0">
                <a:solidFill>
                  <a:srgbClr val="FFFF00"/>
                </a:solidFill>
              </a:rPr>
              <a:t>1 double bond</a:t>
            </a:r>
          </a:p>
          <a:p>
            <a:pPr lvl="3" eaLnBrk="1" hangingPunct="1">
              <a:spcBef>
                <a:spcPct val="50000"/>
              </a:spcBef>
              <a:buFontTx/>
              <a:buChar char="•"/>
            </a:pPr>
            <a:endParaRPr lang="en-US" altLang="en-US" sz="2400" b="0" dirty="0">
              <a:solidFill>
                <a:srgbClr val="FF0000"/>
              </a:solidFill>
            </a:endParaRPr>
          </a:p>
        </p:txBody>
      </p:sp>
      <p:pic>
        <p:nvPicPr>
          <p:cNvPr id="40964" name="Picture 9" descr="saturated_unsaturated_fats">
            <a:extLst>
              <a:ext uri="{FF2B5EF4-FFF2-40B4-BE49-F238E27FC236}">
                <a16:creationId xmlns:a16="http://schemas.microsoft.com/office/drawing/2014/main" id="{D39D1102-7AAF-4514-85F0-4618C7D01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37059"/>
            <a:ext cx="4267200" cy="360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26">
            <a:extLst>
              <a:ext uri="{FF2B5EF4-FFF2-40B4-BE49-F238E27FC236}">
                <a16:creationId xmlns:a16="http://schemas.microsoft.com/office/drawing/2014/main" id="{054A904F-4AC4-4C5B-AC85-1963EF257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3037059"/>
            <a:ext cx="3668931" cy="148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0C5FF7-F217-49EF-A38D-3EB4C2DC9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934" y="4974033"/>
            <a:ext cx="3668931" cy="1481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>
            <a:extLst>
              <a:ext uri="{FF2B5EF4-FFF2-40B4-BE49-F238E27FC236}">
                <a16:creationId xmlns:a16="http://schemas.microsoft.com/office/drawing/2014/main" id="{65F23664-AA43-4300-AB0A-B108C70CE4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5400"/>
              <a:t>2. Lipids (Waxes)</a:t>
            </a:r>
          </a:p>
        </p:txBody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A9F78393-F9A6-455A-9631-BCD4F486A69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dirty="0">
                <a:solidFill>
                  <a:srgbClr val="FFFF00"/>
                </a:solidFill>
              </a:rPr>
              <a:t>Repel water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dirty="0"/>
              <a:t>Ex: Fruits/Leaves</a:t>
            </a:r>
          </a:p>
        </p:txBody>
      </p:sp>
      <p:pic>
        <p:nvPicPr>
          <p:cNvPr id="41988" name="Picture 4" descr="h_leucocephala_01">
            <a:extLst>
              <a:ext uri="{FF2B5EF4-FFF2-40B4-BE49-F238E27FC236}">
                <a16:creationId xmlns:a16="http://schemas.microsoft.com/office/drawing/2014/main" id="{559B76FE-8E44-4630-BB1B-3DEC94A6D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828800"/>
            <a:ext cx="5029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itle 1">
            <a:extLst>
              <a:ext uri="{FF2B5EF4-FFF2-40B4-BE49-F238E27FC236}">
                <a16:creationId xmlns:a16="http://schemas.microsoft.com/office/drawing/2014/main" id="{EE9366B3-E938-4043-93E8-12A6376B63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/>
              <a:t>Lipids: Phospholipids</a:t>
            </a:r>
          </a:p>
        </p:txBody>
      </p:sp>
      <p:sp>
        <p:nvSpPr>
          <p:cNvPr id="198659" name="Content Placeholder 2">
            <a:extLst>
              <a:ext uri="{FF2B5EF4-FFF2-40B4-BE49-F238E27FC236}">
                <a16:creationId xmlns:a16="http://schemas.microsoft.com/office/drawing/2014/main" id="{4A34D5EE-C81E-4028-BEEF-F5092D916A9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dirty="0"/>
              <a:t>Responsible for the</a:t>
            </a:r>
            <a:r>
              <a:rPr lang="en-US" altLang="en-US" sz="3600" dirty="0">
                <a:solidFill>
                  <a:srgbClr val="FFFF00"/>
                </a:solidFill>
              </a:rPr>
              <a:t> structure </a:t>
            </a:r>
            <a:r>
              <a:rPr lang="en-US" altLang="en-US" sz="3600" dirty="0"/>
              <a:t>and </a:t>
            </a:r>
            <a:r>
              <a:rPr lang="en-US" altLang="en-US" sz="3600" dirty="0">
                <a:solidFill>
                  <a:srgbClr val="FFFF00"/>
                </a:solidFill>
              </a:rPr>
              <a:t>function</a:t>
            </a:r>
            <a:r>
              <a:rPr lang="en-US" altLang="en-US" sz="3600" dirty="0"/>
              <a:t> of the cell membrane.</a:t>
            </a:r>
            <a:r>
              <a:rPr lang="en-US" altLang="en-US" sz="3600" b="1" dirty="0"/>
              <a:t> 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3200" dirty="0"/>
              <a:t>Hydrophobic </a:t>
            </a:r>
            <a:r>
              <a:rPr lang="en-US" altLang="en-US" sz="3200" dirty="0">
                <a:solidFill>
                  <a:schemeClr val="tx1"/>
                </a:solidFill>
              </a:rPr>
              <a:t>= “water-fearing” – </a:t>
            </a:r>
            <a:r>
              <a:rPr lang="en-US" altLang="en-US" sz="3200" dirty="0">
                <a:solidFill>
                  <a:srgbClr val="FFFF00"/>
                </a:solidFill>
              </a:rPr>
              <a:t>repel water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3200" dirty="0">
                <a:solidFill>
                  <a:schemeClr val="tx1"/>
                </a:solidFill>
              </a:rPr>
              <a:t>Hydrophilic= “ water loving” – </a:t>
            </a:r>
            <a:r>
              <a:rPr lang="en-US" altLang="en-US" sz="3200" dirty="0">
                <a:solidFill>
                  <a:srgbClr val="FFFF00"/>
                </a:solidFill>
              </a:rPr>
              <a:t>Attracts water</a:t>
            </a:r>
          </a:p>
        </p:txBody>
      </p:sp>
      <p:pic>
        <p:nvPicPr>
          <p:cNvPr id="43012" name="Picture 5" descr="lipidbilayer">
            <a:extLst>
              <a:ext uri="{FF2B5EF4-FFF2-40B4-BE49-F238E27FC236}">
                <a16:creationId xmlns:a16="http://schemas.microsoft.com/office/drawing/2014/main" id="{9FBAB2EC-B884-403D-B220-E353EBF2E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3560763"/>
            <a:ext cx="3849687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>
            <a:extLst>
              <a:ext uri="{FF2B5EF4-FFF2-40B4-BE49-F238E27FC236}">
                <a16:creationId xmlns:a16="http://schemas.microsoft.com/office/drawing/2014/main" id="{569C0A5C-4E3B-4ECA-BFCD-871E5C4FF11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1905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5400" dirty="0"/>
              <a:t>Lipids: Steroids + Cholesterol</a:t>
            </a:r>
          </a:p>
        </p:txBody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7A2CF204-0A7D-4E97-8785-5C22E2AD321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143000"/>
            <a:ext cx="5671930" cy="5486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dirty="0">
                <a:solidFill>
                  <a:srgbClr val="FFFF00"/>
                </a:solidFill>
              </a:rPr>
              <a:t>Act as chemical messengers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en-US" sz="3200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en-US" sz="3200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en-US" sz="3200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en-US" sz="3200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en-US" sz="3200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dirty="0"/>
              <a:t>Cholesterol helps in the formation of: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2800" dirty="0"/>
              <a:t>Vitamin D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2800" dirty="0"/>
              <a:t>Hormones such as estrogen &amp; testosterone</a:t>
            </a:r>
          </a:p>
        </p:txBody>
      </p:sp>
      <p:pic>
        <p:nvPicPr>
          <p:cNvPr id="44036" name="Picture 4" descr="556sexhormones">
            <a:extLst>
              <a:ext uri="{FF2B5EF4-FFF2-40B4-BE49-F238E27FC236}">
                <a16:creationId xmlns:a16="http://schemas.microsoft.com/office/drawing/2014/main" id="{40A02CF1-F802-4B99-979C-900F83577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3"/>
          <a:stretch>
            <a:fillRect/>
          </a:stretch>
        </p:blipFill>
        <p:spPr bwMode="auto">
          <a:xfrm>
            <a:off x="4234070" y="1562100"/>
            <a:ext cx="4724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9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9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E45C9-3BB6-4221-A394-276D7814E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Nucleic Acids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416F61-66E0-4683-B728-EA1E16AC8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44738" name="Picture 2" descr="DNA Structure | BioNinja">
            <a:extLst>
              <a:ext uri="{FF2B5EF4-FFF2-40B4-BE49-F238E27FC236}">
                <a16:creationId xmlns:a16="http://schemas.microsoft.com/office/drawing/2014/main" id="{59F2B6EE-4A07-40FD-9861-05C0AC378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43" y="2153168"/>
            <a:ext cx="7089913" cy="385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E08FD3-04F9-4554-A45B-DC65E54C5E59}"/>
              </a:ext>
            </a:extLst>
          </p:cNvPr>
          <p:cNvSpPr txBox="1"/>
          <p:nvPr/>
        </p:nvSpPr>
        <p:spPr>
          <a:xfrm>
            <a:off x="742122" y="1391478"/>
            <a:ext cx="6665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0" dirty="0">
                <a:latin typeface="+mn-lt"/>
              </a:rPr>
              <a:t>Monomer: Nucleotide </a:t>
            </a:r>
          </a:p>
        </p:txBody>
      </p:sp>
    </p:spTree>
    <p:extLst>
      <p:ext uri="{BB962C8B-B14F-4D97-AF65-F5344CB8AC3E}">
        <p14:creationId xmlns:p14="http://schemas.microsoft.com/office/powerpoint/2010/main" val="915985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itle 1">
            <a:extLst>
              <a:ext uri="{FF2B5EF4-FFF2-40B4-BE49-F238E27FC236}">
                <a16:creationId xmlns:a16="http://schemas.microsoft.com/office/drawing/2014/main" id="{DF8D1980-F92A-48A1-8150-E9CB36A88B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/>
              <a:t>Carbon Compounds</a:t>
            </a:r>
          </a:p>
        </p:txBody>
      </p:sp>
      <p:sp>
        <p:nvSpPr>
          <p:cNvPr id="185347" name="Content Placeholder 2">
            <a:extLst>
              <a:ext uri="{FF2B5EF4-FFF2-40B4-BE49-F238E27FC236}">
                <a16:creationId xmlns:a16="http://schemas.microsoft.com/office/drawing/2014/main" id="{EF98D035-6E23-4DF0-8452-1FAD44623E6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990600"/>
            <a:ext cx="8229600" cy="45259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dirty="0">
                <a:cs typeface="Times New Roman" panose="02020603050405020304" pitchFamily="18" charset="0"/>
              </a:rPr>
              <a:t>	A carbon atom can form </a:t>
            </a:r>
            <a:r>
              <a:rPr lang="en-US" altLang="en-US" i="1" dirty="0">
                <a:solidFill>
                  <a:srgbClr val="FFFF00"/>
                </a:solidFill>
                <a:cs typeface="Times New Roman" panose="02020603050405020304" pitchFamily="18" charset="0"/>
              </a:rPr>
              <a:t>four</a:t>
            </a:r>
            <a:r>
              <a:rPr lang="en-US" altLang="en-US" i="1" dirty="0">
                <a:cs typeface="Times New Roman" panose="02020603050405020304" pitchFamily="18" charset="0"/>
              </a:rPr>
              <a:t> bonds </a:t>
            </a:r>
            <a:r>
              <a:rPr lang="en-US" altLang="en-US" dirty="0">
                <a:cs typeface="Times New Roman" panose="02020603050405020304" pitchFamily="18" charset="0"/>
              </a:rPr>
              <a:t>with other atoms</a:t>
            </a:r>
            <a:r>
              <a:rPr lang="en-US" altLang="en-US" dirty="0"/>
              <a:t> </a:t>
            </a:r>
          </a:p>
        </p:txBody>
      </p:sp>
      <p:pic>
        <p:nvPicPr>
          <p:cNvPr id="29700" name="Picture 1">
            <a:extLst>
              <a:ext uri="{FF2B5EF4-FFF2-40B4-BE49-F238E27FC236}">
                <a16:creationId xmlns:a16="http://schemas.microsoft.com/office/drawing/2014/main" id="{0E8A3583-10B6-42D3-8980-4C0657184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809" y="2133601"/>
            <a:ext cx="4455699" cy="342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79F8B93-7682-4394-A55C-84A5E0207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64" y="2133600"/>
            <a:ext cx="3740081" cy="342485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itle 1">
            <a:extLst>
              <a:ext uri="{FF2B5EF4-FFF2-40B4-BE49-F238E27FC236}">
                <a16:creationId xmlns:a16="http://schemas.microsoft.com/office/drawing/2014/main" id="{8C44CD2A-4A4D-4B5A-9DCE-DEA85A86214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5400"/>
              <a:t>3. Nucleic Acids</a:t>
            </a:r>
          </a:p>
        </p:txBody>
      </p:sp>
      <p:sp>
        <p:nvSpPr>
          <p:cNvPr id="200707" name="Content Placeholder 2">
            <a:extLst>
              <a:ext uri="{FF2B5EF4-FFF2-40B4-BE49-F238E27FC236}">
                <a16:creationId xmlns:a16="http://schemas.microsoft.com/office/drawing/2014/main" id="{1FEA90E3-9CA5-49D0-AF0F-4FE5333AB8D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62000" y="1600200"/>
            <a:ext cx="8382000" cy="4876800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3600" dirty="0"/>
              <a:t>Elements: </a:t>
            </a:r>
            <a:r>
              <a:rPr lang="en-US" altLang="en-US" sz="3600" dirty="0">
                <a:solidFill>
                  <a:srgbClr val="FFFF00"/>
                </a:solidFill>
                <a:cs typeface="Times New Roman" panose="02020603050405020304" pitchFamily="18" charset="0"/>
              </a:rPr>
              <a:t>C, H, O, N, and P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3600" dirty="0"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3600" dirty="0">
                <a:cs typeface="Times New Roman" panose="02020603050405020304" pitchFamily="18" charset="0"/>
              </a:rPr>
              <a:t>Function: </a:t>
            </a:r>
            <a:r>
              <a:rPr lang="en-US" altLang="en-US" sz="3600" dirty="0">
                <a:solidFill>
                  <a:schemeClr val="tx1"/>
                </a:solidFill>
                <a:cs typeface="Times New Roman" panose="02020603050405020304" pitchFamily="18" charset="0"/>
              </a:rPr>
              <a:t>store &amp; transmit </a:t>
            </a:r>
            <a:r>
              <a:rPr lang="en-US" altLang="en-US" sz="3600" dirty="0">
                <a:solidFill>
                  <a:srgbClr val="FFFF00"/>
                </a:solidFill>
                <a:cs typeface="Times New Roman" panose="02020603050405020304" pitchFamily="18" charset="0"/>
              </a:rPr>
              <a:t>genetic</a:t>
            </a:r>
            <a:r>
              <a:rPr lang="en-US" altLang="en-US" sz="36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chemeClr val="tx1"/>
                </a:solidFill>
                <a:cs typeface="Times New Roman" panose="02020603050405020304" pitchFamily="18" charset="0"/>
              </a:rPr>
              <a:t>information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36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3600" dirty="0">
                <a:solidFill>
                  <a:srgbClr val="FFFF00"/>
                </a:solidFill>
              </a:rPr>
              <a:t>Nucleotide: </a:t>
            </a:r>
            <a:r>
              <a:rPr lang="en-US" altLang="en-US" sz="3600" dirty="0"/>
              <a:t>monomer of a nucleic acid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3200" dirty="0">
                <a:solidFill>
                  <a:schemeClr val="tx1"/>
                </a:solidFill>
              </a:rPr>
              <a:t>A phosphate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3200" dirty="0">
                <a:solidFill>
                  <a:schemeClr val="tx1"/>
                </a:solidFill>
              </a:rPr>
              <a:t>A nitrogenous base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3200" dirty="0">
                <a:solidFill>
                  <a:schemeClr val="tx1"/>
                </a:solidFill>
              </a:rPr>
              <a:t>A ribose sugar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0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0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0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Title 1">
            <a:extLst>
              <a:ext uri="{FF2B5EF4-FFF2-40B4-BE49-F238E27FC236}">
                <a16:creationId xmlns:a16="http://schemas.microsoft.com/office/drawing/2014/main" id="{AA3AE88E-E3FE-4BBA-BE10-6898CB7769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6000"/>
              <a:t>3. Nucleic Acids</a:t>
            </a:r>
          </a:p>
        </p:txBody>
      </p:sp>
      <p:sp>
        <p:nvSpPr>
          <p:cNvPr id="201731" name="Content Placeholder 2">
            <a:extLst>
              <a:ext uri="{FF2B5EF4-FFF2-40B4-BE49-F238E27FC236}">
                <a16:creationId xmlns:a16="http://schemas.microsoft.com/office/drawing/2014/main" id="{1B21EA46-F9AA-4FDC-B157-B5F9F339629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b="1"/>
              <a:t>Nucleotide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z="3600" b="1"/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z="3600" b="1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en-US" sz="3600" b="1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b="1"/>
              <a:t>DNA</a:t>
            </a:r>
          </a:p>
        </p:txBody>
      </p:sp>
      <p:pic>
        <p:nvPicPr>
          <p:cNvPr id="46084" name="Picture 4" descr="sb4867f1">
            <a:extLst>
              <a:ext uri="{FF2B5EF4-FFF2-40B4-BE49-F238E27FC236}">
                <a16:creationId xmlns:a16="http://schemas.microsoft.com/office/drawing/2014/main" id="{BB70CD06-7B96-4C5D-B8CC-1D85E3683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1355725"/>
            <a:ext cx="30765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2" descr="http://images.yourdictionary.com/images/main/A4dna.jpg">
            <a:extLst>
              <a:ext uri="{FF2B5EF4-FFF2-40B4-BE49-F238E27FC236}">
                <a16:creationId xmlns:a16="http://schemas.microsoft.com/office/drawing/2014/main" id="{741CF333-4EEB-46B5-A8BD-E59BD2133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5" y="4281488"/>
            <a:ext cx="1538288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Title 1">
            <a:extLst>
              <a:ext uri="{FF2B5EF4-FFF2-40B4-BE49-F238E27FC236}">
                <a16:creationId xmlns:a16="http://schemas.microsoft.com/office/drawing/2014/main" id="{B336A892-9C60-4D44-A738-4FCDDF9166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800"/>
              <a:t>4. Proteins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09EE-9A5E-4092-82E9-B80A3D9CF33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dirty="0"/>
              <a:t>Monomer: Amino Acids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dirty="0"/>
              <a:t>Made of: </a:t>
            </a:r>
            <a:r>
              <a:rPr lang="en-US" altLang="en-US" sz="3200" dirty="0">
                <a:solidFill>
                  <a:srgbClr val="FFFF00"/>
                </a:solidFill>
              </a:rPr>
              <a:t>C,H, O,N, and sometimes S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en-US" sz="3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dirty="0"/>
              <a:t>Functions: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sz="3200" dirty="0"/>
              <a:t>		</a:t>
            </a:r>
            <a:r>
              <a:rPr lang="en-US" altLang="en-US" sz="3200" dirty="0">
                <a:solidFill>
                  <a:srgbClr val="FFFF00"/>
                </a:solidFill>
              </a:rPr>
              <a:t>1) Structure (hair, nails)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sz="3200" dirty="0">
                <a:solidFill>
                  <a:srgbClr val="FFFF00"/>
                </a:solidFill>
              </a:rPr>
              <a:t>		2) Transport (hemoglobin in blood)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sz="3200" dirty="0">
                <a:solidFill>
                  <a:srgbClr val="FFFF00"/>
                </a:solidFill>
              </a:rPr>
              <a:t>		3) Movement (muscle fibers)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sz="3200" dirty="0">
                <a:solidFill>
                  <a:srgbClr val="FFFF00"/>
                </a:solidFill>
              </a:rPr>
              <a:t>		4) Defense (antibodies)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sz="3200" dirty="0">
                <a:solidFill>
                  <a:srgbClr val="FFFF00"/>
                </a:solidFill>
              </a:rPr>
              <a:t>		5) Regulating Cell Functions (hormones and enzymes)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C7505-6F1D-4804-BE5F-987E10C8B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Foods High in Protein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963D4-E227-429B-B8A9-9D2BD6DA2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45762" name="Picture 2" descr="12 fantastic protein foods | CSIRO Total Wellbeing Diet">
            <a:extLst>
              <a:ext uri="{FF2B5EF4-FFF2-40B4-BE49-F238E27FC236}">
                <a16:creationId xmlns:a16="http://schemas.microsoft.com/office/drawing/2014/main" id="{6EC16330-C723-4BDB-B56C-F6AEF80BA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54200"/>
            <a:ext cx="6400800" cy="46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660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Title 1">
            <a:extLst>
              <a:ext uri="{FF2B5EF4-FFF2-40B4-BE49-F238E27FC236}">
                <a16:creationId xmlns:a16="http://schemas.microsoft.com/office/drawing/2014/main" id="{95AC4225-FBF4-47B4-A0FB-8242E98667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5400"/>
              <a:t>4.  Proteins</a:t>
            </a:r>
          </a:p>
        </p:txBody>
      </p:sp>
      <p:sp>
        <p:nvSpPr>
          <p:cNvPr id="204803" name="Content Placeholder 2">
            <a:extLst>
              <a:ext uri="{FF2B5EF4-FFF2-40B4-BE49-F238E27FC236}">
                <a16:creationId xmlns:a16="http://schemas.microsoft.com/office/drawing/2014/main" id="{93B7618C-7925-4B9D-B0AD-637813BD407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914400"/>
            <a:ext cx="8229600" cy="5791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dirty="0"/>
              <a:t>Amino Acids : </a:t>
            </a:r>
            <a:r>
              <a:rPr lang="en-US" altLang="en-US" sz="3200" dirty="0">
                <a:solidFill>
                  <a:srgbClr val="FFFF00"/>
                </a:solidFill>
              </a:rPr>
              <a:t>Monomers of proteins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2800" dirty="0"/>
              <a:t>Consists of a central </a:t>
            </a:r>
            <a:r>
              <a:rPr lang="en-US" altLang="en-US" sz="2800" i="1" dirty="0"/>
              <a:t>Carbon </a:t>
            </a:r>
            <a:r>
              <a:rPr lang="en-US" altLang="en-US" sz="2800" dirty="0"/>
              <a:t>atom bonded to 4 groups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en-US" sz="3200" i="1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dirty="0"/>
              <a:t>4 Groups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en-US" sz="3200" dirty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sz="3200" dirty="0"/>
              <a:t>		1) Hydrogen Atom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sz="3200" dirty="0"/>
              <a:t>		2) Amino Group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sz="3200" dirty="0"/>
              <a:t>		3) Carboxyl Group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sz="3200" dirty="0"/>
              <a:t>		4) R group (changes in each Amino Acid!)</a:t>
            </a:r>
          </a:p>
        </p:txBody>
      </p:sp>
      <p:pic>
        <p:nvPicPr>
          <p:cNvPr id="4" name="Picture 9" descr="amino acid">
            <a:extLst>
              <a:ext uri="{FF2B5EF4-FFF2-40B4-BE49-F238E27FC236}">
                <a16:creationId xmlns:a16="http://schemas.microsoft.com/office/drawing/2014/main" id="{BA6C499D-DB61-441C-BBB8-BA393979B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43200"/>
            <a:ext cx="4191000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CA2A0CA-EEDB-4072-BCB0-898CE060CC20}"/>
              </a:ext>
            </a:extLst>
          </p:cNvPr>
          <p:cNvCxnSpPr/>
          <p:nvPr/>
        </p:nvCxnSpPr>
        <p:spPr>
          <a:xfrm flipV="1">
            <a:off x="3505200" y="4259263"/>
            <a:ext cx="1693863" cy="4651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57F5FDF-11F3-4927-8A43-4C77A8964517}"/>
              </a:ext>
            </a:extLst>
          </p:cNvPr>
          <p:cNvCxnSpPr/>
          <p:nvPr/>
        </p:nvCxnSpPr>
        <p:spPr>
          <a:xfrm flipV="1">
            <a:off x="4495800" y="4584700"/>
            <a:ext cx="1839913" cy="1206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24038A9-9B82-4A08-BDAE-B282EA3F40BD}"/>
              </a:ext>
            </a:extLst>
          </p:cNvPr>
          <p:cNvCxnSpPr/>
          <p:nvPr/>
        </p:nvCxnSpPr>
        <p:spPr>
          <a:xfrm flipV="1">
            <a:off x="3740150" y="3670300"/>
            <a:ext cx="3457575" cy="16573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>
            <a:extLst>
              <a:ext uri="{FF2B5EF4-FFF2-40B4-BE49-F238E27FC236}">
                <a16:creationId xmlns:a16="http://schemas.microsoft.com/office/drawing/2014/main" id="{C84CC217-AB95-408E-8E7F-FC6EB2B4139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5400"/>
              <a:t>4.  Proteins</a:t>
            </a:r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95FBB704-F662-437C-A012-A4C40B12CD0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219200"/>
            <a:ext cx="3657600" cy="5943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dirty="0"/>
              <a:t>Amino acids are joined together by </a:t>
            </a:r>
            <a:r>
              <a:rPr lang="en-US" altLang="en-US" sz="3200" dirty="0">
                <a:solidFill>
                  <a:srgbClr val="FFFF00"/>
                </a:solidFill>
              </a:rPr>
              <a:t>peptide</a:t>
            </a:r>
            <a:r>
              <a:rPr lang="en-US" altLang="en-US" sz="3200" dirty="0"/>
              <a:t> bonds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en-US" sz="3200" dirty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en-US" sz="3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dirty="0"/>
              <a:t>There are</a:t>
            </a:r>
            <a:r>
              <a:rPr lang="en-US" altLang="en-US" sz="3200" dirty="0">
                <a:solidFill>
                  <a:srgbClr val="FFFF00"/>
                </a:solidFill>
              </a:rPr>
              <a:t> 20 </a:t>
            </a:r>
            <a:r>
              <a:rPr lang="en-US" altLang="en-US" sz="3200" dirty="0"/>
              <a:t>different amino acids – Most are found only in animal products</a:t>
            </a:r>
          </a:p>
        </p:txBody>
      </p:sp>
      <p:pic>
        <p:nvPicPr>
          <p:cNvPr id="49156" name="Picture 4" descr="aminoacids">
            <a:extLst>
              <a:ext uri="{FF2B5EF4-FFF2-40B4-BE49-F238E27FC236}">
                <a16:creationId xmlns:a16="http://schemas.microsoft.com/office/drawing/2014/main" id="{3A26B885-4F21-40A2-8B77-CB10A7469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416401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C00B15B5-C99C-433F-A9A6-C97D8781C9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/>
              <a:t>4. Proteins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4BE0B284-9BBD-4299-8C0E-595A944F038F}"/>
              </a:ext>
            </a:extLst>
          </p:cNvPr>
          <p:cNvSpPr>
            <a:spLocks noGrp="1"/>
          </p:cNvSpPr>
          <p:nvPr>
            <p:ph type="body" idx="4294967295"/>
          </p:nvPr>
        </p:nvSpPr>
        <p:spPr bwMode="auto">
          <a:xfrm>
            <a:off x="0" y="1295400"/>
            <a:ext cx="4648200" cy="556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b="1">
                <a:solidFill>
                  <a:schemeClr val="tx1"/>
                </a:solidFill>
              </a:rPr>
              <a:t>Primary </a:t>
            </a:r>
            <a:r>
              <a:rPr lang="en-US" altLang="en-US" sz="2800">
                <a:solidFill>
                  <a:schemeClr val="tx1"/>
                </a:solidFill>
              </a:rPr>
              <a:t>= order of amino acids in a chain </a:t>
            </a:r>
          </a:p>
          <a:p>
            <a:pPr eaLnBrk="1" hangingPunct="1">
              <a:buFontTx/>
              <a:buNone/>
            </a:pPr>
            <a:endParaRPr lang="en-US" altLang="en-US" sz="280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2800" b="1">
                <a:solidFill>
                  <a:schemeClr val="tx1"/>
                </a:solidFill>
              </a:rPr>
              <a:t>Secondary </a:t>
            </a:r>
            <a:r>
              <a:rPr lang="en-US" altLang="en-US" sz="2800">
                <a:solidFill>
                  <a:schemeClr val="tx1"/>
                </a:solidFill>
              </a:rPr>
              <a:t>= amino acid chain folded into a </a:t>
            </a:r>
          </a:p>
          <a:p>
            <a:pPr eaLnBrk="1" hangingPunct="1">
              <a:buFontTx/>
              <a:buNone/>
            </a:pPr>
            <a:r>
              <a:rPr lang="en-US" altLang="en-US" sz="2800">
                <a:solidFill>
                  <a:schemeClr val="tx1"/>
                </a:solidFill>
              </a:rPr>
              <a:t>    3-D structure </a:t>
            </a:r>
          </a:p>
          <a:p>
            <a:pPr eaLnBrk="1" hangingPunct="1">
              <a:buFontTx/>
              <a:buNone/>
            </a:pPr>
            <a:endParaRPr lang="en-US" altLang="en-US" sz="280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2800" b="1">
                <a:solidFill>
                  <a:schemeClr val="tx1"/>
                </a:solidFill>
              </a:rPr>
              <a:t>Tertiary </a:t>
            </a:r>
            <a:r>
              <a:rPr lang="en-US" altLang="en-US" sz="2800">
                <a:solidFill>
                  <a:schemeClr val="tx1"/>
                </a:solidFill>
              </a:rPr>
              <a:t>= usually globular</a:t>
            </a:r>
          </a:p>
          <a:p>
            <a:pPr eaLnBrk="1" hangingPunct="1">
              <a:buFontTx/>
              <a:buNone/>
            </a:pPr>
            <a:endParaRPr lang="en-US" altLang="en-US" sz="280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2800" b="1">
                <a:solidFill>
                  <a:schemeClr val="tx1"/>
                </a:solidFill>
              </a:rPr>
              <a:t>Quaternary </a:t>
            </a:r>
            <a:r>
              <a:rPr lang="en-US" altLang="en-US" sz="2800">
                <a:solidFill>
                  <a:schemeClr val="tx1"/>
                </a:solidFill>
              </a:rPr>
              <a:t>= Proteins combine with other proteins</a:t>
            </a:r>
          </a:p>
        </p:txBody>
      </p:sp>
      <p:pic>
        <p:nvPicPr>
          <p:cNvPr id="50180" name="Picture 4" descr="NHGRI%20talk%20dictionary%20protein%20structure">
            <a:extLst>
              <a:ext uri="{FF2B5EF4-FFF2-40B4-BE49-F238E27FC236}">
                <a16:creationId xmlns:a16="http://schemas.microsoft.com/office/drawing/2014/main" id="{477B66D4-8C4A-41A5-8BCA-FEE921E00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14400"/>
            <a:ext cx="3276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7C2A8-73A5-43C4-9063-FDD44BD29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Macromolecule Rap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E0C8A8-231C-45AC-A71C-C9738ECCA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" name="nt9u7CfVoc4">
            <a:extLst>
              <a:ext uri="{FF2B5EF4-FFF2-40B4-BE49-F238E27FC236}">
                <a16:creationId xmlns:a16="http://schemas.microsoft.com/office/drawing/2014/main" id="{7A5D727B-A905-48FF-B942-B9F81709C87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1690688"/>
            <a:ext cx="7945437" cy="44688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itle 1">
            <a:extLst>
              <a:ext uri="{FF2B5EF4-FFF2-40B4-BE49-F238E27FC236}">
                <a16:creationId xmlns:a16="http://schemas.microsoft.com/office/drawing/2014/main" id="{91AAD710-B7AC-4924-A42F-5002573DC32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Carbon Compounds</a:t>
            </a:r>
          </a:p>
        </p:txBody>
      </p:sp>
      <p:sp>
        <p:nvSpPr>
          <p:cNvPr id="186371" name="Content Placeholder 2">
            <a:extLst>
              <a:ext uri="{FF2B5EF4-FFF2-40B4-BE49-F238E27FC236}">
                <a16:creationId xmlns:a16="http://schemas.microsoft.com/office/drawing/2014/main" id="{2B2E93CF-4ECF-4A6A-9FFF-64219F58E44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914400"/>
            <a:ext cx="8229600" cy="4906963"/>
          </a:xfrm>
        </p:spPr>
        <p:txBody>
          <a:bodyPr/>
          <a:lstStyle/>
          <a:p>
            <a:pPr marL="342900" lvl="2" indent="-342900" eaLnBrk="1" fontAlgn="auto" hangingPunct="1">
              <a:spcAft>
                <a:spcPts val="0"/>
              </a:spcAft>
              <a:defRPr/>
            </a:pPr>
            <a:r>
              <a:rPr lang="en-US" altLang="en-US" sz="2800" b="1" i="1" dirty="0">
                <a:solidFill>
                  <a:srgbClr val="FFFF00"/>
                </a:solidFill>
              </a:rPr>
              <a:t>Organic chemistry </a:t>
            </a:r>
            <a:r>
              <a:rPr lang="en-US" altLang="en-US" sz="2800" dirty="0"/>
              <a:t>is the study of all compounds that contain bonds between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>
                <a:solidFill>
                  <a:srgbClr val="FFFF00"/>
                </a:solidFill>
              </a:rPr>
              <a:t>carbon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/>
              <a:t>atoms.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dirty="0"/>
          </a:p>
        </p:txBody>
      </p:sp>
      <p:pic>
        <p:nvPicPr>
          <p:cNvPr id="30724" name="Picture 6">
            <a:extLst>
              <a:ext uri="{FF2B5EF4-FFF2-40B4-BE49-F238E27FC236}">
                <a16:creationId xmlns:a16="http://schemas.microsoft.com/office/drawing/2014/main" id="{00726814-41E9-4552-A27C-A12F6E676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267652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1026">
            <a:extLst>
              <a:ext uri="{FF2B5EF4-FFF2-40B4-BE49-F238E27FC236}">
                <a16:creationId xmlns:a16="http://schemas.microsoft.com/office/drawing/2014/main" id="{D0047AC7-DAF2-4971-AE7D-F29128CF2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14600"/>
            <a:ext cx="320040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4">
            <a:extLst>
              <a:ext uri="{FF2B5EF4-FFF2-40B4-BE49-F238E27FC236}">
                <a16:creationId xmlns:a16="http://schemas.microsoft.com/office/drawing/2014/main" id="{D6E27D06-C7A2-4249-A29F-0A7976590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641850"/>
            <a:ext cx="26320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7">
            <a:extLst>
              <a:ext uri="{FF2B5EF4-FFF2-40B4-BE49-F238E27FC236}">
                <a16:creationId xmlns:a16="http://schemas.microsoft.com/office/drawing/2014/main" id="{6562F739-32DC-4BAF-AF8B-EA7AD5FEE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9" r="9207"/>
          <a:stretch>
            <a:fillRect/>
          </a:stretch>
        </p:blipFill>
        <p:spPr bwMode="auto">
          <a:xfrm>
            <a:off x="6629400" y="2895600"/>
            <a:ext cx="2312988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TextBox 7">
            <a:extLst>
              <a:ext uri="{FF2B5EF4-FFF2-40B4-BE49-F238E27FC236}">
                <a16:creationId xmlns:a16="http://schemas.microsoft.com/office/drawing/2014/main" id="{A66524AA-490B-4F9B-8A5B-A28C4CE3C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375" y="2997200"/>
            <a:ext cx="1546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>
                <a:solidFill>
                  <a:srgbClr val="FF0000"/>
                </a:solidFill>
                <a:latin typeface="Calibri" panose="020F0502020204030204" pitchFamily="34" charset="0"/>
              </a:rPr>
              <a:t>Carbohydrates</a:t>
            </a:r>
          </a:p>
        </p:txBody>
      </p:sp>
      <p:sp>
        <p:nvSpPr>
          <p:cNvPr id="30729" name="TextBox 8">
            <a:extLst>
              <a:ext uri="{FF2B5EF4-FFF2-40B4-BE49-F238E27FC236}">
                <a16:creationId xmlns:a16="http://schemas.microsoft.com/office/drawing/2014/main" id="{82C79843-253E-4910-BD50-4FF2FDA33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4576763"/>
            <a:ext cx="203993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>
                <a:solidFill>
                  <a:srgbClr val="FF0000"/>
                </a:solidFill>
                <a:latin typeface="Calibri" panose="020F0502020204030204" pitchFamily="34" charset="0"/>
              </a:rPr>
              <a:t>Nucleic Acids (DNA)</a:t>
            </a:r>
          </a:p>
        </p:txBody>
      </p:sp>
      <p:sp>
        <p:nvSpPr>
          <p:cNvPr id="30730" name="TextBox 9">
            <a:extLst>
              <a:ext uri="{FF2B5EF4-FFF2-40B4-BE49-F238E27FC236}">
                <a16:creationId xmlns:a16="http://schemas.microsoft.com/office/drawing/2014/main" id="{AE25E91F-6BC0-4C28-BFB4-E85DA9BAD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563" y="3670300"/>
            <a:ext cx="1290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>
                <a:solidFill>
                  <a:srgbClr val="FF0000"/>
                </a:solidFill>
                <a:latin typeface="Calibri" panose="020F0502020204030204" pitchFamily="34" charset="0"/>
              </a:rPr>
              <a:t>Lipids (Fats)</a:t>
            </a:r>
          </a:p>
        </p:txBody>
      </p:sp>
      <p:sp>
        <p:nvSpPr>
          <p:cNvPr id="30731" name="TextBox 10">
            <a:extLst>
              <a:ext uri="{FF2B5EF4-FFF2-40B4-BE49-F238E27FC236}">
                <a16:creationId xmlns:a16="http://schemas.microsoft.com/office/drawing/2014/main" id="{185AA583-E308-4844-8DD7-8FD6837E7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9400" y="4641850"/>
            <a:ext cx="955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>
                <a:solidFill>
                  <a:srgbClr val="FF0000"/>
                </a:solidFill>
                <a:latin typeface="Calibri" panose="020F0502020204030204" pitchFamily="34" charset="0"/>
              </a:rPr>
              <a:t>Proteins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95116-DA6B-4A40-A169-D671D24D65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/>
              <a:t>These elements are most common in our cells</a:t>
            </a:r>
          </a:p>
        </p:txBody>
      </p:sp>
      <p:sp>
        <p:nvSpPr>
          <p:cNvPr id="184323" name="Content Placeholder 2">
            <a:extLst>
              <a:ext uri="{FF2B5EF4-FFF2-40B4-BE49-F238E27FC236}">
                <a16:creationId xmlns:a16="http://schemas.microsoft.com/office/drawing/2014/main" id="{CF694CFA-BCF7-4AB7-BE56-922FCDE4589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 b="1" dirty="0">
                <a:solidFill>
                  <a:srgbClr val="FFFF00"/>
                </a:solidFill>
              </a:rPr>
              <a:t>C</a:t>
            </a:r>
            <a:r>
              <a:rPr lang="en-US" altLang="en-US" sz="2800" dirty="0">
                <a:solidFill>
                  <a:srgbClr val="FFFF00"/>
                </a:solidFill>
              </a:rPr>
              <a:t>arbon (C), </a:t>
            </a:r>
            <a:r>
              <a:rPr lang="en-US" altLang="en-US" sz="2800" b="1" dirty="0">
                <a:solidFill>
                  <a:srgbClr val="FFFF00"/>
                </a:solidFill>
              </a:rPr>
              <a:t>H</a:t>
            </a:r>
            <a:r>
              <a:rPr lang="en-US" altLang="en-US" sz="2800" dirty="0">
                <a:solidFill>
                  <a:srgbClr val="FFFF00"/>
                </a:solidFill>
              </a:rPr>
              <a:t>ydrogen (H), </a:t>
            </a:r>
            <a:r>
              <a:rPr lang="en-US" altLang="en-US" sz="2800" b="1" dirty="0">
                <a:solidFill>
                  <a:srgbClr val="FFFF00"/>
                </a:solidFill>
              </a:rPr>
              <a:t>N</a:t>
            </a:r>
            <a:r>
              <a:rPr lang="en-US" altLang="en-US" sz="2800" dirty="0">
                <a:solidFill>
                  <a:srgbClr val="FFFF00"/>
                </a:solidFill>
              </a:rPr>
              <a:t>itrogen(N), </a:t>
            </a:r>
            <a:r>
              <a:rPr lang="en-US" altLang="en-US" sz="2800" b="1" dirty="0">
                <a:solidFill>
                  <a:srgbClr val="FFFF00"/>
                </a:solidFill>
              </a:rPr>
              <a:t>O</a:t>
            </a:r>
            <a:r>
              <a:rPr lang="en-US" altLang="en-US" sz="2800" dirty="0">
                <a:solidFill>
                  <a:srgbClr val="FFFF00"/>
                </a:solidFill>
              </a:rPr>
              <a:t>xygen(O), </a:t>
            </a:r>
            <a:r>
              <a:rPr lang="en-US" altLang="en-US" sz="2800" b="1" dirty="0">
                <a:solidFill>
                  <a:srgbClr val="FFFF00"/>
                </a:solidFill>
              </a:rPr>
              <a:t>P</a:t>
            </a:r>
            <a:r>
              <a:rPr lang="en-US" altLang="en-US" sz="2800" dirty="0">
                <a:solidFill>
                  <a:srgbClr val="FFFF00"/>
                </a:solidFill>
              </a:rPr>
              <a:t>hosphorus(P), and </a:t>
            </a:r>
            <a:r>
              <a:rPr lang="en-US" altLang="en-US" sz="2800" b="1" dirty="0">
                <a:solidFill>
                  <a:srgbClr val="FFFF00"/>
                </a:solidFill>
              </a:rPr>
              <a:t>S</a:t>
            </a:r>
            <a:r>
              <a:rPr lang="en-US" altLang="en-US" sz="2800" dirty="0">
                <a:solidFill>
                  <a:srgbClr val="FFFF00"/>
                </a:solidFill>
              </a:rPr>
              <a:t>ulfur(S).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 dirty="0"/>
              <a:t>Remember </a:t>
            </a:r>
            <a:r>
              <a:rPr lang="en-US" altLang="en-US" sz="2800" b="1" i="1" dirty="0"/>
              <a:t>CHNOPS</a:t>
            </a:r>
            <a:r>
              <a:rPr lang="en-US" altLang="en-US" sz="2800" dirty="0"/>
              <a:t>!</a:t>
            </a:r>
          </a:p>
        </p:txBody>
      </p:sp>
      <p:pic>
        <p:nvPicPr>
          <p:cNvPr id="31748" name="Picture 2" descr="http://djarn.edublogs.org/files/2011/01/periodic-table-2jh1745.gif">
            <a:extLst>
              <a:ext uri="{FF2B5EF4-FFF2-40B4-BE49-F238E27FC236}">
                <a16:creationId xmlns:a16="http://schemas.microsoft.com/office/drawing/2014/main" id="{26CD3893-9919-438D-A900-15AC287D8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34" y="3011211"/>
            <a:ext cx="7596532" cy="357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8B4B84-F6E7-41C6-B47C-68E495BFE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452" y="924339"/>
            <a:ext cx="6679096" cy="500932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itle 1">
            <a:extLst>
              <a:ext uri="{FF2B5EF4-FFF2-40B4-BE49-F238E27FC236}">
                <a16:creationId xmlns:a16="http://schemas.microsoft.com/office/drawing/2014/main" id="{9EF85F91-DA91-4C5C-B0DD-B78541D8B3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Macromolecules </a:t>
            </a:r>
          </a:p>
        </p:txBody>
      </p:sp>
      <p:sp>
        <p:nvSpPr>
          <p:cNvPr id="187395" name="Content Placeholder 2">
            <a:extLst>
              <a:ext uri="{FF2B5EF4-FFF2-40B4-BE49-F238E27FC236}">
                <a16:creationId xmlns:a16="http://schemas.microsoft.com/office/drawing/2014/main" id="{D845CCF7-AEA2-4EFF-B1FF-871164470D6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508761"/>
            <a:ext cx="8229600" cy="4525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dirty="0">
                <a:cs typeface="Times New Roman" panose="02020603050405020304" pitchFamily="18" charset="0"/>
              </a:rPr>
              <a:t>Macromolecules: </a:t>
            </a:r>
            <a:r>
              <a:rPr lang="en-US" altLang="en-US" sz="3200" dirty="0">
                <a:solidFill>
                  <a:srgbClr val="FFFF00"/>
                </a:solidFill>
                <a:cs typeface="Times New Roman" panose="02020603050405020304" pitchFamily="18" charset="0"/>
              </a:rPr>
              <a:t>large molecules (Polymers) that are formed by joining smaller organic molecules (Monomers) together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altLang="en-US" sz="32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dirty="0">
                <a:cs typeface="Times New Roman" panose="02020603050405020304" pitchFamily="18" charset="0"/>
              </a:rPr>
              <a:t>Macromolecules are examples of</a:t>
            </a:r>
            <a:r>
              <a:rPr lang="en-US" altLang="en-US" sz="3200" dirty="0">
                <a:solidFill>
                  <a:srgbClr val="FFFF00"/>
                </a:solidFill>
                <a:cs typeface="Times New Roman" panose="02020603050405020304" pitchFamily="18" charset="0"/>
              </a:rPr>
              <a:t> polymers </a:t>
            </a:r>
            <a:r>
              <a:rPr lang="en-US" altLang="en-US" sz="3200" dirty="0">
                <a:cs typeface="Times New Roman" panose="02020603050405020304" pitchFamily="18" charset="0"/>
              </a:rPr>
              <a:t>which form when many smaller molecules (called </a:t>
            </a:r>
            <a:r>
              <a:rPr lang="en-US" altLang="en-US" sz="3200" dirty="0">
                <a:solidFill>
                  <a:srgbClr val="FFFF00"/>
                </a:solidFill>
                <a:cs typeface="Times New Roman" panose="02020603050405020304" pitchFamily="18" charset="0"/>
              </a:rPr>
              <a:t>monomers</a:t>
            </a:r>
            <a:r>
              <a:rPr lang="en-US" altLang="en-US" sz="3200" dirty="0">
                <a:cs typeface="Times New Roman" panose="02020603050405020304" pitchFamily="18" charset="0"/>
              </a:rPr>
              <a:t>) bond together, usually in long chains.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60A769AF-6A58-43AD-BEAB-FC0835CE9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471488"/>
            <a:ext cx="6534150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itle 1">
            <a:extLst>
              <a:ext uri="{FF2B5EF4-FFF2-40B4-BE49-F238E27FC236}">
                <a16:creationId xmlns:a16="http://schemas.microsoft.com/office/drawing/2014/main" id="{75EC1861-D439-41F9-802C-BAD8B3CBCD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/>
              <a:t>Macromolecules in Living Things</a:t>
            </a:r>
          </a:p>
        </p:txBody>
      </p:sp>
      <p:sp>
        <p:nvSpPr>
          <p:cNvPr id="189443" name="Content Placeholder 2">
            <a:extLst>
              <a:ext uri="{FF2B5EF4-FFF2-40B4-BE49-F238E27FC236}">
                <a16:creationId xmlns:a16="http://schemas.microsoft.com/office/drawing/2014/main" id="{0118C894-F24C-4A66-A129-B2D066726FA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dirty="0"/>
              <a:t>4 Types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sz="3200" dirty="0"/>
              <a:t>		</a:t>
            </a:r>
            <a:r>
              <a:rPr lang="en-US" altLang="en-US" sz="3200" dirty="0">
                <a:solidFill>
                  <a:schemeClr val="tx1"/>
                </a:solidFill>
              </a:rPr>
              <a:t>1) Carbohydrates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sz="3200" dirty="0">
                <a:solidFill>
                  <a:schemeClr val="tx1"/>
                </a:solidFill>
              </a:rPr>
              <a:t>		2) Lipids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altLang="en-US" sz="3200" dirty="0">
                <a:solidFill>
                  <a:schemeClr val="tx1"/>
                </a:solidFill>
              </a:rPr>
              <a:t>		3) Proteins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altLang="en-US" sz="3200" dirty="0">
                <a:solidFill>
                  <a:schemeClr val="tx1"/>
                </a:solidFill>
              </a:rPr>
              <a:t>		4) Nucleic Acids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sz="3200" dirty="0">
                <a:solidFill>
                  <a:schemeClr val="tx1"/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itle 1">
            <a:extLst>
              <a:ext uri="{FF2B5EF4-FFF2-40B4-BE49-F238E27FC236}">
                <a16:creationId xmlns:a16="http://schemas.microsoft.com/office/drawing/2014/main" id="{B1881EEE-4E14-42DC-98E7-FE4AA2ECADB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5400"/>
              <a:t>1) Carbohydrates</a:t>
            </a:r>
          </a:p>
        </p:txBody>
      </p:sp>
      <p:sp>
        <p:nvSpPr>
          <p:cNvPr id="190467" name="Content Placeholder 2">
            <a:extLst>
              <a:ext uri="{FF2B5EF4-FFF2-40B4-BE49-F238E27FC236}">
                <a16:creationId xmlns:a16="http://schemas.microsoft.com/office/drawing/2014/main" id="{7843FF55-2521-47AF-90BC-E776FDFC6F6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dirty="0">
                <a:solidFill>
                  <a:schemeClr val="tx1"/>
                </a:solidFill>
              </a:rPr>
              <a:t>Monomer = Monosaccharide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dirty="0"/>
              <a:t>Elements: </a:t>
            </a:r>
            <a:r>
              <a:rPr lang="en-US" altLang="en-US" sz="3200" dirty="0">
                <a:solidFill>
                  <a:srgbClr val="FFFF00"/>
                </a:solidFill>
              </a:rPr>
              <a:t>Carbon, Hydrogen, Oxygen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dirty="0"/>
              <a:t>Ratio =</a:t>
            </a:r>
            <a:r>
              <a:rPr lang="en-US" altLang="en-US" sz="3200" dirty="0">
                <a:solidFill>
                  <a:srgbClr val="FFFF00"/>
                </a:solidFill>
              </a:rPr>
              <a:t>1:2:1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dirty="0"/>
              <a:t>Function= </a:t>
            </a:r>
            <a:r>
              <a:rPr lang="en-US" altLang="en-US" sz="3200" dirty="0">
                <a:solidFill>
                  <a:srgbClr val="FFFF00"/>
                </a:solidFill>
              </a:rPr>
              <a:t>Bodies’ main source of energy</a:t>
            </a:r>
          </a:p>
        </p:txBody>
      </p:sp>
      <p:pic>
        <p:nvPicPr>
          <p:cNvPr id="35844" name="Picture 5">
            <a:extLst>
              <a:ext uri="{FF2B5EF4-FFF2-40B4-BE49-F238E27FC236}">
                <a16:creationId xmlns:a16="http://schemas.microsoft.com/office/drawing/2014/main" id="{ECE90CC8-4CB2-4917-894C-217DCDEC4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43400"/>
            <a:ext cx="281940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6">
            <a:extLst>
              <a:ext uri="{FF2B5EF4-FFF2-40B4-BE49-F238E27FC236}">
                <a16:creationId xmlns:a16="http://schemas.microsoft.com/office/drawing/2014/main" id="{C841E8A7-1B34-456B-B268-CAE660284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657600"/>
            <a:ext cx="267652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Box 5">
            <a:extLst>
              <a:ext uri="{FF2B5EF4-FFF2-40B4-BE49-F238E27FC236}">
                <a16:creationId xmlns:a16="http://schemas.microsoft.com/office/drawing/2014/main" id="{F2F127AC-FDD9-44B0-A6DB-680BEC940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810000"/>
            <a:ext cx="1504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b="0" dirty="0">
                <a:solidFill>
                  <a:schemeClr val="accent5"/>
                </a:solidFill>
                <a:latin typeface="Calibri" panose="020F0502020204030204" pitchFamily="34" charset="0"/>
              </a:rPr>
              <a:t>Glucose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7E3C177-1C6C-4714-8D52-B17B99990F0C}"/>
              </a:ext>
            </a:extLst>
          </p:cNvPr>
          <p:cNvCxnSpPr/>
          <p:nvPr/>
        </p:nvCxnSpPr>
        <p:spPr>
          <a:xfrm>
            <a:off x="4267200" y="4191000"/>
            <a:ext cx="8382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4D4A9FD-9621-4756-BB6D-102C58077852}"/>
              </a:ext>
            </a:extLst>
          </p:cNvPr>
          <p:cNvCxnSpPr/>
          <p:nvPr/>
        </p:nvCxnSpPr>
        <p:spPr>
          <a:xfrm rot="5400000">
            <a:off x="2933700" y="43053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IO3b">
  <a:themeElements>
    <a:clrScheme name="">
      <a:dk1>
        <a:srgbClr val="000000"/>
      </a:dk1>
      <a:lt1>
        <a:srgbClr val="FFFFFF"/>
      </a:lt1>
      <a:dk2>
        <a:srgbClr val="000000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IO3b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IO3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IO3a_Key Concept">
  <a:themeElements>
    <a:clrScheme name="">
      <a:dk1>
        <a:srgbClr val="000000"/>
      </a:dk1>
      <a:lt1>
        <a:srgbClr val="FFFFFF"/>
      </a:lt1>
      <a:dk2>
        <a:srgbClr val="000000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IO3a_Key Concep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IO3a_Key Conce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IO3a_Key Concept_2">
  <a:themeElements>
    <a:clrScheme name="">
      <a:dk1>
        <a:srgbClr val="000000"/>
      </a:dk1>
      <a:lt1>
        <a:srgbClr val="FFFFFF"/>
      </a:lt1>
      <a:dk2>
        <a:srgbClr val="000000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IO3a_Key Concept_2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IO3a_Key Concept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IO3a_OUTLINE_HEADER">
  <a:themeElements>
    <a:clrScheme name="">
      <a:dk1>
        <a:srgbClr val="000000"/>
      </a:dk1>
      <a:lt1>
        <a:srgbClr val="FFFFFF"/>
      </a:lt1>
      <a:dk2>
        <a:srgbClr val="000000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IO3a_OUTLINE_HEADE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IO3a_OUTLINE_HEAD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HEAD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HEAD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HEAD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HEAD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HEAD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HEAD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HEAD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HEAD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HEAD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HEAD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HEAD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IO3a_Outline_NO_HEAD">
  <a:themeElements>
    <a:clrScheme name="">
      <a:dk1>
        <a:srgbClr val="000000"/>
      </a:dk1>
      <a:lt1>
        <a:srgbClr val="FFFFFF"/>
      </a:lt1>
      <a:dk2>
        <a:srgbClr val="000000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IO3a_Outline_NO_HEAD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IO3a_Outline_NO_HEA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NO_HEA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NO_HEA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NO_HEA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NO_HEA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NO_HEA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NO_HEA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NO_HEA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NO_HEA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NO_HEA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NO_HEA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NO_HEA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IO3a_Outline">
  <a:themeElements>
    <a:clrScheme name="">
      <a:dk1>
        <a:srgbClr val="000000"/>
      </a:dk1>
      <a:lt1>
        <a:srgbClr val="FFFFFF"/>
      </a:lt1>
      <a:dk2>
        <a:srgbClr val="000000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IO3a_Outlin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IO3a_Outli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IO3a_Movie">
  <a:themeElements>
    <a:clrScheme name="">
      <a:dk1>
        <a:srgbClr val="000000"/>
      </a:dk1>
      <a:lt1>
        <a:srgbClr val="FFFFFF"/>
      </a:lt1>
      <a:dk2>
        <a:srgbClr val="000000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IO3a_Movi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IO3a_Mov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Mov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Mov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Mov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Mov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Mov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Mov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Mov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Mov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Mov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Mov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Mov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</TotalTime>
  <Words>595</Words>
  <Application>Microsoft Office PowerPoint</Application>
  <PresentationFormat>On-screen Show (4:3)</PresentationFormat>
  <Paragraphs>124</Paragraphs>
  <Slides>27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Arial</vt:lpstr>
      <vt:lpstr>ＭＳ Ｐゴシック</vt:lpstr>
      <vt:lpstr>Wingdings</vt:lpstr>
      <vt:lpstr>Corbel</vt:lpstr>
      <vt:lpstr>Calibri</vt:lpstr>
      <vt:lpstr>BIO3b</vt:lpstr>
      <vt:lpstr>BIO3a_Key Concept</vt:lpstr>
      <vt:lpstr>BIO3a_Key Concept_2</vt:lpstr>
      <vt:lpstr>BIO3a_OUTLINE_HEADER</vt:lpstr>
      <vt:lpstr>BIO3a_Outline_NO_HEAD</vt:lpstr>
      <vt:lpstr>BIO3a_Outline</vt:lpstr>
      <vt:lpstr>BIO3a_Movie</vt:lpstr>
      <vt:lpstr>Depth</vt:lpstr>
      <vt:lpstr>Biochemistry Unit</vt:lpstr>
      <vt:lpstr>Carbon Compounds</vt:lpstr>
      <vt:lpstr>Carbon Compounds</vt:lpstr>
      <vt:lpstr>These elements are most common in our cells</vt:lpstr>
      <vt:lpstr>PowerPoint Presentation</vt:lpstr>
      <vt:lpstr>Macromolecules </vt:lpstr>
      <vt:lpstr>PowerPoint Presentation</vt:lpstr>
      <vt:lpstr>Macromolecules in Living Things</vt:lpstr>
      <vt:lpstr>1) Carbohydrates</vt:lpstr>
      <vt:lpstr>Foods High in Carbohydrates</vt:lpstr>
      <vt:lpstr>Carbohydrates</vt:lpstr>
      <vt:lpstr>PowerPoint Presentation</vt:lpstr>
      <vt:lpstr>2. Lipids (Fats)</vt:lpstr>
      <vt:lpstr>Lipids: (Fats/Oils)</vt:lpstr>
      <vt:lpstr>Lipids: Saturated &amp; Unsaturated Fats</vt:lpstr>
      <vt:lpstr>2. Lipids (Waxes)</vt:lpstr>
      <vt:lpstr>Lipids: Phospholipids</vt:lpstr>
      <vt:lpstr>Lipids: Steroids + Cholesterol</vt:lpstr>
      <vt:lpstr>3. Nucleic Acids</vt:lpstr>
      <vt:lpstr>3. Nucleic Acids</vt:lpstr>
      <vt:lpstr>3. Nucleic Acids</vt:lpstr>
      <vt:lpstr>4. Proteins</vt:lpstr>
      <vt:lpstr>Foods High in Protein </vt:lpstr>
      <vt:lpstr>4.  Proteins</vt:lpstr>
      <vt:lpstr>4.  Proteins</vt:lpstr>
      <vt:lpstr>4. Proteins</vt:lpstr>
      <vt:lpstr>Macromolecule Rap </vt:lpstr>
    </vt:vector>
  </TitlesOfParts>
  <Company>Laura Baselice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</dc:title>
  <dc:creator>Kimberly Marshall</dc:creator>
  <cp:lastModifiedBy>Kimberly Marshall</cp:lastModifiedBy>
  <cp:revision>82</cp:revision>
  <dcterms:modified xsi:type="dcterms:W3CDTF">2021-11-15T16:39:29Z</dcterms:modified>
</cp:coreProperties>
</file>