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5CF2007-48BE-4B1D-A754-D609FB71F95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5D4B-9DE6-410A-92EE-A4F20362E08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6770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2007-48BE-4B1D-A754-D609FB71F95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5D4B-9DE6-410A-92EE-A4F20362E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39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2007-48BE-4B1D-A754-D609FB71F95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5D4B-9DE6-410A-92EE-A4F20362E08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109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2007-48BE-4B1D-A754-D609FB71F95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5D4B-9DE6-410A-92EE-A4F20362E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400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2007-48BE-4B1D-A754-D609FB71F95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5D4B-9DE6-410A-92EE-A4F20362E08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0064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2007-48BE-4B1D-A754-D609FB71F95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5D4B-9DE6-410A-92EE-A4F20362E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48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2007-48BE-4B1D-A754-D609FB71F95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5D4B-9DE6-410A-92EE-A4F20362E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13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2007-48BE-4B1D-A754-D609FB71F95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5D4B-9DE6-410A-92EE-A4F20362E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506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2007-48BE-4B1D-A754-D609FB71F95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5D4B-9DE6-410A-92EE-A4F20362E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919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2007-48BE-4B1D-A754-D609FB71F95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5D4B-9DE6-410A-92EE-A4F20362E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5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2007-48BE-4B1D-A754-D609FB71F95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5D4B-9DE6-410A-92EE-A4F20362E08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901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5CF2007-48BE-4B1D-A754-D609FB71F95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7FA5D4B-9DE6-410A-92EE-A4F20362E08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9345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Instructions on how to access Class Notebook Warm Up Section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47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657" y="89194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	Choose your class from the Teams home page</a:t>
            </a:r>
            <a:br>
              <a:rPr lang="en-US" dirty="0" smtClean="0"/>
            </a:br>
            <a:r>
              <a:rPr lang="en-US" dirty="0" smtClean="0"/>
              <a:t>2.	Click General</a:t>
            </a:r>
            <a:br>
              <a:rPr lang="en-US" dirty="0" smtClean="0"/>
            </a:br>
            <a:r>
              <a:rPr lang="en-US" dirty="0" smtClean="0"/>
              <a:t>3.	Click Class Notebook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3126" y="2286000"/>
            <a:ext cx="6101886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577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Click the purple arrow to access the drop down menu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4514" y="2084832"/>
            <a:ext cx="7543800" cy="4147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939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1. Click you name to access another drop down menu</a:t>
            </a:r>
            <a:br>
              <a:rPr lang="en-US" sz="4000" dirty="0" smtClean="0"/>
            </a:br>
            <a:r>
              <a:rPr lang="en-US" sz="4000" dirty="0" smtClean="0"/>
              <a:t>2. Choose Warm Ups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5331"/>
          <a:stretch/>
        </p:blipFill>
        <p:spPr>
          <a:xfrm>
            <a:off x="3142594" y="2084832"/>
            <a:ext cx="4929351" cy="4034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553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1. Write the date as the heading 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3250368" y="4719145"/>
            <a:ext cx="880198" cy="12822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60014" y="2334570"/>
            <a:ext cx="578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561738" y="2833009"/>
            <a:ext cx="57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61738" y="3082747"/>
            <a:ext cx="395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4916" y="1902372"/>
            <a:ext cx="6740449" cy="415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06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 </a:t>
            </a:r>
            <a:r>
              <a:rPr lang="en-US" dirty="0" smtClean="0"/>
              <a:t>Type the </a:t>
            </a:r>
            <a:r>
              <a:rPr lang="en-US" dirty="0"/>
              <a:t>warm </a:t>
            </a:r>
            <a:r>
              <a:rPr lang="en-US" dirty="0" smtClean="0"/>
              <a:t>up for the day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3. Answer the warm up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99641" y="4519448"/>
            <a:ext cx="372066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2885" y="2490952"/>
            <a:ext cx="5880897" cy="2750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886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Click the purple Arrow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1097" y="2238703"/>
            <a:ext cx="515132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17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smtClean="0"/>
              <a:t>Click the + page and create a new page for each warm up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48812" y="4771697"/>
            <a:ext cx="850222" cy="12612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7826" y="2201917"/>
            <a:ext cx="4261333" cy="40227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7945" y="2201917"/>
            <a:ext cx="3605049" cy="391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326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131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129</TotalTime>
  <Words>117</Words>
  <Application>Microsoft Office PowerPoint</Application>
  <PresentationFormat>Widescreen</PresentationFormat>
  <Paragraphs>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Tw Cen MT</vt:lpstr>
      <vt:lpstr>Tw Cen MT Condensed</vt:lpstr>
      <vt:lpstr>Wingdings 3</vt:lpstr>
      <vt:lpstr>Integral</vt:lpstr>
      <vt:lpstr>Instructions on how to access Class Notebook Warm Up Section </vt:lpstr>
      <vt:lpstr>1. Choose your class from the Teams home page 2. Click General 3. Click Class Notebook </vt:lpstr>
      <vt:lpstr>1. Click the purple arrow to access the drop down menu</vt:lpstr>
      <vt:lpstr>1. Click you name to access another drop down menu 2. Choose Warm Ups</vt:lpstr>
      <vt:lpstr>1. Write the date as the heading  </vt:lpstr>
      <vt:lpstr>2. Type the warm up for the day 3. Answer the warm up</vt:lpstr>
      <vt:lpstr>1. Click the purple Arrow</vt:lpstr>
      <vt:lpstr>1. Click the + page and create a new page for each warm up</vt:lpstr>
      <vt:lpstr>PowerPoint Presentation</vt:lpstr>
    </vt:vector>
  </TitlesOfParts>
  <Company>CASD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 on how to access Class Notebook Warm Up Section </dc:title>
  <dc:creator>Kimberly Marshall</dc:creator>
  <cp:lastModifiedBy>Kimberly Marshall</cp:lastModifiedBy>
  <cp:revision>6</cp:revision>
  <dcterms:created xsi:type="dcterms:W3CDTF">2020-08-31T18:57:01Z</dcterms:created>
  <dcterms:modified xsi:type="dcterms:W3CDTF">2020-09-01T15:59:19Z</dcterms:modified>
</cp:coreProperties>
</file>