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D6BA2B1-E865-4C43-95B0-6AB0DDA407C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3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95E50B-9E0A-41E1-B7ED-CAC315FF0975}"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BA2B1-E865-4C43-95B0-6AB0DDA407C4}" type="slidenum">
              <a:rPr lang="en-US" smtClean="0"/>
              <a:t>‹#›</a:t>
            </a:fld>
            <a:endParaRPr lang="en-US"/>
          </a:p>
        </p:txBody>
      </p:sp>
    </p:spTree>
    <p:extLst>
      <p:ext uri="{BB962C8B-B14F-4D97-AF65-F5344CB8AC3E}">
        <p14:creationId xmlns:p14="http://schemas.microsoft.com/office/powerpoint/2010/main" val="372373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65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87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spTree>
    <p:extLst>
      <p:ext uri="{BB962C8B-B14F-4D97-AF65-F5344CB8AC3E}">
        <p14:creationId xmlns:p14="http://schemas.microsoft.com/office/powerpoint/2010/main" val="2938531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79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76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98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51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spTree>
    <p:extLst>
      <p:ext uri="{BB962C8B-B14F-4D97-AF65-F5344CB8AC3E}">
        <p14:creationId xmlns:p14="http://schemas.microsoft.com/office/powerpoint/2010/main" val="296384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5E50B-9E0A-41E1-B7ED-CAC315FF0975}"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A2B1-E865-4C43-95B0-6AB0DDA407C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54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95E50B-9E0A-41E1-B7ED-CAC315FF0975}"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BA2B1-E865-4C43-95B0-6AB0DDA407C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19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95E50B-9E0A-41E1-B7ED-CAC315FF0975}"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BA2B1-E865-4C43-95B0-6AB0DDA407C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2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95E50B-9E0A-41E1-B7ED-CAC315FF0975}"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BA2B1-E865-4C43-95B0-6AB0DDA407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49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5E50B-9E0A-41E1-B7ED-CAC315FF0975}"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BA2B1-E865-4C43-95B0-6AB0DDA407C4}" type="slidenum">
              <a:rPr lang="en-US" smtClean="0"/>
              <a:t>‹#›</a:t>
            </a:fld>
            <a:endParaRPr lang="en-US"/>
          </a:p>
        </p:txBody>
      </p:sp>
    </p:spTree>
    <p:extLst>
      <p:ext uri="{BB962C8B-B14F-4D97-AF65-F5344CB8AC3E}">
        <p14:creationId xmlns:p14="http://schemas.microsoft.com/office/powerpoint/2010/main" val="135614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95E50B-9E0A-41E1-B7ED-CAC315FF0975}"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BA2B1-E865-4C43-95B0-6AB0DDA407C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17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95E50B-9E0A-41E1-B7ED-CAC315FF0975}"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BA2B1-E865-4C43-95B0-6AB0DDA407C4}" type="slidenum">
              <a:rPr lang="en-US" smtClean="0"/>
              <a:t>‹#›</a:t>
            </a:fld>
            <a:endParaRPr lang="en-US"/>
          </a:p>
        </p:txBody>
      </p:sp>
    </p:spTree>
    <p:extLst>
      <p:ext uri="{BB962C8B-B14F-4D97-AF65-F5344CB8AC3E}">
        <p14:creationId xmlns:p14="http://schemas.microsoft.com/office/powerpoint/2010/main" val="344583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95E50B-9E0A-41E1-B7ED-CAC315FF0975}" type="datetimeFigureOut">
              <a:rPr lang="en-US" smtClean="0"/>
              <a:t>5/1/2018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6BA2B1-E865-4C43-95B0-6AB0DDA407C4}" type="slidenum">
              <a:rPr lang="en-US" smtClean="0"/>
              <a:t>‹#›</a:t>
            </a:fld>
            <a:endParaRPr lang="en-US"/>
          </a:p>
        </p:txBody>
      </p:sp>
    </p:spTree>
    <p:extLst>
      <p:ext uri="{BB962C8B-B14F-4D97-AF65-F5344CB8AC3E}">
        <p14:creationId xmlns:p14="http://schemas.microsoft.com/office/powerpoint/2010/main" val="107448146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Limiting Factors Lab</a:t>
            </a:r>
            <a:endParaRPr lang="en-US" dirty="0"/>
          </a:p>
        </p:txBody>
      </p:sp>
      <p:sp>
        <p:nvSpPr>
          <p:cNvPr id="3" name="Subtitle 2"/>
          <p:cNvSpPr>
            <a:spLocks noGrp="1"/>
          </p:cNvSpPr>
          <p:nvPr>
            <p:ph type="subTitle" idx="1"/>
          </p:nvPr>
        </p:nvSpPr>
        <p:spPr/>
        <p:txBody>
          <a:bodyPr/>
          <a:lstStyle/>
          <a:p>
            <a:r>
              <a:rPr lang="en-US" dirty="0" smtClean="0"/>
              <a:t>Understanding population dynamics</a:t>
            </a:r>
            <a:endParaRPr lang="en-US" dirty="0"/>
          </a:p>
        </p:txBody>
      </p:sp>
    </p:spTree>
    <p:extLst>
      <p:ext uri="{BB962C8B-B14F-4D97-AF65-F5344CB8AC3E}">
        <p14:creationId xmlns:p14="http://schemas.microsoft.com/office/powerpoint/2010/main" val="414145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Lab</a:t>
            </a:r>
            <a:endParaRPr lang="en-US" dirty="0"/>
          </a:p>
        </p:txBody>
      </p:sp>
      <p:sp>
        <p:nvSpPr>
          <p:cNvPr id="3" name="Content Placeholder 2"/>
          <p:cNvSpPr>
            <a:spLocks noGrp="1"/>
          </p:cNvSpPr>
          <p:nvPr>
            <p:ph idx="1"/>
          </p:nvPr>
        </p:nvSpPr>
        <p:spPr/>
        <p:txBody>
          <a:bodyPr/>
          <a:lstStyle/>
          <a:p>
            <a:r>
              <a:rPr lang="en-US" dirty="0" smtClean="0"/>
              <a:t>Define limiting factors</a:t>
            </a:r>
          </a:p>
          <a:p>
            <a:r>
              <a:rPr lang="en-US" dirty="0" smtClean="0"/>
              <a:t>Identify and describe the essential components of a habitat</a:t>
            </a:r>
          </a:p>
          <a:p>
            <a:r>
              <a:rPr lang="en-US" dirty="0" smtClean="0"/>
              <a:t>Understand that fluctuations in populations are natural as ecological systems undergo constant change</a:t>
            </a:r>
          </a:p>
          <a:p>
            <a:r>
              <a:rPr lang="en-US" dirty="0" smtClean="0"/>
              <a:t>Graph the data collected to show hoe population size differs over time with a changing environment</a:t>
            </a:r>
            <a:endParaRPr lang="en-US" dirty="0"/>
          </a:p>
        </p:txBody>
      </p:sp>
    </p:spTree>
    <p:extLst>
      <p:ext uri="{BB962C8B-B14F-4D97-AF65-F5344CB8AC3E}">
        <p14:creationId xmlns:p14="http://schemas.microsoft.com/office/powerpoint/2010/main" val="200173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Identify some of the basic needs of animals</a:t>
            </a:r>
            <a:endParaRPr lang="en-US" dirty="0"/>
          </a:p>
        </p:txBody>
      </p:sp>
    </p:spTree>
    <p:extLst>
      <p:ext uri="{BB962C8B-B14F-4D97-AF65-F5344CB8AC3E}">
        <p14:creationId xmlns:p14="http://schemas.microsoft.com/office/powerpoint/2010/main" val="401648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Statements and Hypothesis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Problem statement #1 : How will resource availability affect the population of a species in an ecosystem? </a:t>
            </a:r>
          </a:p>
          <a:p>
            <a:pPr lvl="1"/>
            <a:r>
              <a:rPr lang="en-US" dirty="0" smtClean="0"/>
              <a:t>Hypothesis #1 MUST BE AN IF THEN STATEMENT</a:t>
            </a:r>
            <a:endParaRPr lang="en-US" dirty="0"/>
          </a:p>
          <a:p>
            <a:r>
              <a:rPr lang="en-US" dirty="0" smtClean="0"/>
              <a:t>Problem statement #2 : How will a density- independent limiting factor (flood or drought) affect the population of species or drought? </a:t>
            </a:r>
          </a:p>
          <a:p>
            <a:pPr lvl="1"/>
            <a:r>
              <a:rPr lang="en-US" dirty="0" smtClean="0"/>
              <a:t>Hypothesis #2 MUST BE AN IF THEN STATEMENT</a:t>
            </a:r>
          </a:p>
          <a:p>
            <a:r>
              <a:rPr lang="en-US" dirty="0" smtClean="0"/>
              <a:t>Problem statement #3: How will a density- dependent limiting factor (predator) affect the population of species in an ecosystem? </a:t>
            </a:r>
          </a:p>
          <a:p>
            <a:pPr lvl="1"/>
            <a:r>
              <a:rPr lang="en-US" dirty="0" smtClean="0"/>
              <a:t>Hypothesis #3 MUST BE AN IF THEN STATEMENT </a:t>
            </a:r>
          </a:p>
        </p:txBody>
      </p:sp>
    </p:spTree>
    <p:extLst>
      <p:ext uri="{BB962C8B-B14F-4D97-AF65-F5344CB8AC3E}">
        <p14:creationId xmlns:p14="http://schemas.microsoft.com/office/powerpoint/2010/main" val="246577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Part A</a:t>
            </a:r>
            <a:endParaRPr lang="en-US" dirty="0"/>
          </a:p>
        </p:txBody>
      </p:sp>
      <p:sp>
        <p:nvSpPr>
          <p:cNvPr id="3" name="Content Placeholder 2"/>
          <p:cNvSpPr>
            <a:spLocks noGrp="1"/>
          </p:cNvSpPr>
          <p:nvPr>
            <p:ph idx="1"/>
          </p:nvPr>
        </p:nvSpPr>
        <p:spPr/>
        <p:txBody>
          <a:bodyPr>
            <a:normAutofit lnSpcReduction="10000"/>
          </a:bodyPr>
          <a:lstStyle/>
          <a:p>
            <a:r>
              <a:rPr lang="en-US" dirty="0" smtClean="0"/>
              <a:t># 1 = Deer</a:t>
            </a:r>
          </a:p>
          <a:p>
            <a:r>
              <a:rPr lang="en-US" dirty="0" smtClean="0"/>
              <a:t>#2 = Food…. Rub stomach with hand</a:t>
            </a:r>
          </a:p>
          <a:p>
            <a:r>
              <a:rPr lang="en-US" dirty="0" smtClean="0"/>
              <a:t>#3 = Water…. Raise hand to mouth as if to drink from a cup</a:t>
            </a:r>
          </a:p>
          <a:p>
            <a:r>
              <a:rPr lang="en-US" dirty="0" smtClean="0"/>
              <a:t>#4 = Shelter …. Raise arms over head </a:t>
            </a:r>
          </a:p>
          <a:p>
            <a:endParaRPr lang="en-US" dirty="0"/>
          </a:p>
          <a:p>
            <a:r>
              <a:rPr lang="en-US" dirty="0" smtClean="0"/>
              <a:t>*** YOU MUST BE HONEST! DO NOT CHANGE YOUR SYMBOL UNTIL THE END OF A ROUND!  </a:t>
            </a:r>
            <a:endParaRPr lang="en-US" dirty="0"/>
          </a:p>
        </p:txBody>
      </p:sp>
    </p:spTree>
    <p:extLst>
      <p:ext uri="{BB962C8B-B14F-4D97-AF65-F5344CB8AC3E}">
        <p14:creationId xmlns:p14="http://schemas.microsoft.com/office/powerpoint/2010/main" val="232304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Part A Game 1  </a:t>
            </a:r>
            <a:endParaRPr lang="en-US" dirty="0"/>
          </a:p>
        </p:txBody>
      </p:sp>
      <p:sp>
        <p:nvSpPr>
          <p:cNvPr id="3" name="Content Placeholder 2"/>
          <p:cNvSpPr>
            <a:spLocks noGrp="1"/>
          </p:cNvSpPr>
          <p:nvPr>
            <p:ph idx="1"/>
          </p:nvPr>
        </p:nvSpPr>
        <p:spPr/>
        <p:txBody>
          <a:bodyPr>
            <a:normAutofit lnSpcReduction="10000"/>
          </a:bodyPr>
          <a:lstStyle/>
          <a:p>
            <a:r>
              <a:rPr lang="en-US" dirty="0" smtClean="0"/>
              <a:t>Resources do not move! Allow the deer to come to you. </a:t>
            </a:r>
          </a:p>
          <a:p>
            <a:r>
              <a:rPr lang="en-US" dirty="0" smtClean="0"/>
              <a:t>If you are a deer, you may walk quickly to find the resources you need. Once you find it, you may take that resource (student) back to the deer side. This represents the deer successfully meeting its needs and reproducing. </a:t>
            </a:r>
          </a:p>
          <a:p>
            <a:r>
              <a:rPr lang="en-US" dirty="0" smtClean="0"/>
              <a:t>If you are a deer and do not find your necessary resource, you remain in the environment to become a resource for a “fit” deer </a:t>
            </a:r>
          </a:p>
          <a:p>
            <a:r>
              <a:rPr lang="en-US" dirty="0" smtClean="0"/>
              <a:t>RECORD THE NUMBER OF DEER IN EACH ROUND </a:t>
            </a:r>
          </a:p>
          <a:p>
            <a:pPr lvl="3"/>
            <a:r>
              <a:rPr lang="en-US" dirty="0" smtClean="0"/>
              <a:t>(10 rounds total)</a:t>
            </a:r>
          </a:p>
          <a:p>
            <a:endParaRPr lang="en-US" dirty="0"/>
          </a:p>
        </p:txBody>
      </p:sp>
    </p:spTree>
    <p:extLst>
      <p:ext uri="{BB962C8B-B14F-4D97-AF65-F5344CB8AC3E}">
        <p14:creationId xmlns:p14="http://schemas.microsoft.com/office/powerpoint/2010/main" val="127214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Part B Game 2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Listen carefully to Mrs. Marshall or Mr. </a:t>
            </a:r>
            <a:r>
              <a:rPr lang="en-US" dirty="0" smtClean="0"/>
              <a:t>Sipes’ </a:t>
            </a:r>
            <a:r>
              <a:rPr lang="en-US" dirty="0" smtClean="0"/>
              <a:t>instructions</a:t>
            </a:r>
          </a:p>
          <a:p>
            <a:r>
              <a:rPr lang="en-US" dirty="0" smtClean="0"/>
              <a:t>Resources may choose to be food, water, or shelter (you must be honest. You may only change your resource after a round is complete)</a:t>
            </a:r>
          </a:p>
          <a:p>
            <a:r>
              <a:rPr lang="en-US" dirty="0"/>
              <a:t>If you are a deer, you may walk quickly to find the resources you need. Once you find it, you may take that resource (student) back to the deer side. This represents the deer successfully meeting its needs and reproducing. </a:t>
            </a:r>
          </a:p>
          <a:p>
            <a:r>
              <a:rPr lang="en-US" dirty="0"/>
              <a:t>If you are a deer and do not find your necessary resource, you remain in the environment to become a resource for a “fit” deer </a:t>
            </a:r>
          </a:p>
          <a:p>
            <a:r>
              <a:rPr lang="en-US" dirty="0"/>
              <a:t>RECORD THE NUMBER OF DEER IN EACH ROUND </a:t>
            </a:r>
          </a:p>
          <a:p>
            <a:pPr marL="1371600" lvl="3" indent="0">
              <a:buNone/>
            </a:pPr>
            <a:r>
              <a:rPr lang="en-US" dirty="0"/>
              <a:t>(10 rounds total)</a:t>
            </a:r>
          </a:p>
          <a:p>
            <a:endParaRPr lang="en-US" dirty="0"/>
          </a:p>
        </p:txBody>
      </p:sp>
    </p:spTree>
    <p:extLst>
      <p:ext uri="{BB962C8B-B14F-4D97-AF65-F5344CB8AC3E}">
        <p14:creationId xmlns:p14="http://schemas.microsoft.com/office/powerpoint/2010/main" val="327159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Part C Game 3</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Mrs. Marshall or Mr. Sipes will introduce a predator. </a:t>
            </a:r>
          </a:p>
          <a:p>
            <a:r>
              <a:rPr lang="en-US" dirty="0" smtClean="0"/>
              <a:t>The predator starts in the “predator den” area</a:t>
            </a:r>
          </a:p>
          <a:p>
            <a:r>
              <a:rPr lang="en-US" dirty="0" smtClean="0"/>
              <a:t>The predator must HOP or SKIP</a:t>
            </a:r>
          </a:p>
          <a:p>
            <a:r>
              <a:rPr lang="en-US" dirty="0" smtClean="0"/>
              <a:t>A predator may only tag a deer when they are going towards a habitat and are between the habitat and deer lines</a:t>
            </a:r>
          </a:p>
          <a:p>
            <a:r>
              <a:rPr lang="en-US" dirty="0" smtClean="0"/>
              <a:t>Once a deer is tagged, the predator must HOP or SKIP the deer to its den. (Eat it)</a:t>
            </a:r>
          </a:p>
          <a:p>
            <a:r>
              <a:rPr lang="en-US" dirty="0" smtClean="0"/>
              <a:t>The “eaten” deer is now a predator</a:t>
            </a:r>
          </a:p>
          <a:p>
            <a:r>
              <a:rPr lang="en-US" dirty="0" smtClean="0"/>
              <a:t>Predators that fail to tag deer, die and become a resource</a:t>
            </a:r>
          </a:p>
          <a:p>
            <a:r>
              <a:rPr lang="en-US" dirty="0" smtClean="0"/>
              <a:t>KEEP TRACK OF THE PREDATORS AND THE DEER EACH ROUND</a:t>
            </a:r>
            <a:endParaRPr lang="en-US" dirty="0"/>
          </a:p>
        </p:txBody>
      </p:sp>
    </p:spTree>
    <p:extLst>
      <p:ext uri="{BB962C8B-B14F-4D97-AF65-F5344CB8AC3E}">
        <p14:creationId xmlns:p14="http://schemas.microsoft.com/office/powerpoint/2010/main" val="22823876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403</TotalTime>
  <Words>566</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Limiting Factors Lab</vt:lpstr>
      <vt:lpstr>Purpose of Lab</vt:lpstr>
      <vt:lpstr>Warm Up</vt:lpstr>
      <vt:lpstr>Problem Statements and Hypothesis</vt:lpstr>
      <vt:lpstr>Procedure Part A</vt:lpstr>
      <vt:lpstr>Procedure Part A Game 1  </vt:lpstr>
      <vt:lpstr>Procedure Part B Game 2 </vt:lpstr>
      <vt:lpstr>Procedure Part C Game 3</vt:lpstr>
    </vt:vector>
  </TitlesOfParts>
  <Company>CASD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Limiting Factors Lab</dc:title>
  <dc:creator>Kimberly Marshall</dc:creator>
  <cp:lastModifiedBy>Kimberly Marshall</cp:lastModifiedBy>
  <cp:revision>6</cp:revision>
  <dcterms:created xsi:type="dcterms:W3CDTF">2017-04-21T12:08:35Z</dcterms:created>
  <dcterms:modified xsi:type="dcterms:W3CDTF">2018-05-01T11:54:19Z</dcterms:modified>
</cp:coreProperties>
</file>