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62" r:id="rId4"/>
    <p:sldId id="258" r:id="rId5"/>
    <p:sldId id="260" r:id="rId6"/>
    <p:sldId id="259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72" d="100"/>
          <a:sy n="72" d="100"/>
        </p:scale>
        <p:origin x="49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2C9DBEB-2442-4151-BF0F-A4122D2FFD05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16B90-5D24-4C3B-862C-888269F65F5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1391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9DBEB-2442-4151-BF0F-A4122D2FFD05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16B90-5D24-4C3B-862C-888269F65F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807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9DBEB-2442-4151-BF0F-A4122D2FFD05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16B90-5D24-4C3B-862C-888269F65F5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567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9DBEB-2442-4151-BF0F-A4122D2FFD05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16B90-5D24-4C3B-862C-888269F65F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649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9DBEB-2442-4151-BF0F-A4122D2FFD05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16B90-5D24-4C3B-862C-888269F65F5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7907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9DBEB-2442-4151-BF0F-A4122D2FFD05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16B90-5D24-4C3B-862C-888269F65F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232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9DBEB-2442-4151-BF0F-A4122D2FFD05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16B90-5D24-4C3B-862C-888269F65F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7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9DBEB-2442-4151-BF0F-A4122D2FFD05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16B90-5D24-4C3B-862C-888269F65F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632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9DBEB-2442-4151-BF0F-A4122D2FFD05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16B90-5D24-4C3B-862C-888269F65F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935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9DBEB-2442-4151-BF0F-A4122D2FFD05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16B90-5D24-4C3B-862C-888269F65F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546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9DBEB-2442-4151-BF0F-A4122D2FFD05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16B90-5D24-4C3B-862C-888269F65F5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1626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62C9DBEB-2442-4151-BF0F-A4122D2FFD05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F0C16B90-5D24-4C3B-862C-888269F65F5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1584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Measuring Hints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3376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8475E-4EFC-4511-ADCE-BBC08DD56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Units of Measurement 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F6493A03-D4A7-4638-B972-EE53868B2F5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965778"/>
              </p:ext>
            </p:extLst>
          </p:nvPr>
        </p:nvGraphicFramePr>
        <p:xfrm>
          <a:off x="1023938" y="2286000"/>
          <a:ext cx="9720261" cy="280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0087">
                  <a:extLst>
                    <a:ext uri="{9D8B030D-6E8A-4147-A177-3AD203B41FA5}">
                      <a16:colId xmlns:a16="http://schemas.microsoft.com/office/drawing/2014/main" val="1425126346"/>
                    </a:ext>
                  </a:extLst>
                </a:gridCol>
                <a:gridCol w="3240087">
                  <a:extLst>
                    <a:ext uri="{9D8B030D-6E8A-4147-A177-3AD203B41FA5}">
                      <a16:colId xmlns:a16="http://schemas.microsoft.com/office/drawing/2014/main" val="408845953"/>
                    </a:ext>
                  </a:extLst>
                </a:gridCol>
                <a:gridCol w="3240087">
                  <a:extLst>
                    <a:ext uri="{9D8B030D-6E8A-4147-A177-3AD203B41FA5}">
                      <a16:colId xmlns:a16="http://schemas.microsoft.com/office/drawing/2014/main" val="9774370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Measurement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Units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Abbreviation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1611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VOLUME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Milliliters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mL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9742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LENGTH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Centimeters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cm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03368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MASS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Grams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80589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5130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22755-F420-4E49-8ABD-340A900AA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volume of liquid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4C06B3-1F0D-4C65-B8C9-E44C920A3E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084832"/>
            <a:ext cx="5707975" cy="4224528"/>
          </a:xfrm>
        </p:spPr>
        <p:txBody>
          <a:bodyPr>
            <a:normAutofit/>
          </a:bodyPr>
          <a:lstStyle/>
          <a:p>
            <a:pPr marL="128016" lvl="1" indent="0">
              <a:buNone/>
            </a:pPr>
            <a:r>
              <a:rPr lang="en-US" sz="3200" dirty="0"/>
              <a:t>When measuring, be sure your eye is level with the surface of the liquid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F9B0A6-F3ED-4102-BDC0-9FFAB1D32D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8061" y="2084832"/>
            <a:ext cx="3896139" cy="402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341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Reading the Meniscus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55045" y="1413296"/>
            <a:ext cx="5257800" cy="49535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24128" y="2194422"/>
            <a:ext cx="563091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/>
              <a:t>Use the graduations (lines) to find all certain digits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Estimate one final digit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01199" y="4186446"/>
            <a:ext cx="55836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What is the measurement?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80290" y="4773169"/>
            <a:ext cx="44301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21.5 mL</a:t>
            </a:r>
          </a:p>
        </p:txBody>
      </p:sp>
    </p:spTree>
    <p:extLst>
      <p:ext uri="{BB962C8B-B14F-4D97-AF65-F5344CB8AC3E}">
        <p14:creationId xmlns:p14="http://schemas.microsoft.com/office/powerpoint/2010/main" val="310496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length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740502"/>
            <a:ext cx="6940826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/>
              <a:t>Find the centimeter lines on a ruler. 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Place the zero end of </a:t>
            </a:r>
            <a:r>
              <a:rPr lang="en-US" sz="2800"/>
              <a:t>your ruler </a:t>
            </a:r>
            <a:r>
              <a:rPr lang="en-US" sz="2800" dirty="0"/>
              <a:t>at the end of your object. 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Move to the opposite side of the object you are measuring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Measure one uncertain digit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8004" y="639489"/>
            <a:ext cx="4123996" cy="5177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2156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mass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9" y="1948070"/>
            <a:ext cx="6158550" cy="436129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/>
              <a:t>Turn on the balance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Hit the tare button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Make sure you are measuring in grams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Place the object on the balance</a:t>
            </a:r>
          </a:p>
          <a:p>
            <a:endParaRPr lang="en-US" sz="2800" dirty="0"/>
          </a:p>
          <a:p>
            <a:r>
              <a:rPr lang="en-US" sz="2800" dirty="0"/>
              <a:t>*If using a weigh dish, you must subtract the mass of the weight boat from the final mass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9434" y="1690688"/>
            <a:ext cx="3883571" cy="2988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2525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110</TotalTime>
  <Words>143</Words>
  <Application>Microsoft Office PowerPoint</Application>
  <PresentationFormat>Widescreen</PresentationFormat>
  <Paragraphs>33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Tw Cen MT</vt:lpstr>
      <vt:lpstr>Tw Cen MT Condensed</vt:lpstr>
      <vt:lpstr>Wingdings 3</vt:lpstr>
      <vt:lpstr>Integral</vt:lpstr>
      <vt:lpstr>Measuring Hints</vt:lpstr>
      <vt:lpstr>Units of Measurement </vt:lpstr>
      <vt:lpstr>Measuring volume of liquid</vt:lpstr>
      <vt:lpstr>Reading the Meniscus</vt:lpstr>
      <vt:lpstr>Measuring length </vt:lpstr>
      <vt:lpstr>Measuring mass</vt:lpstr>
    </vt:vector>
  </TitlesOfParts>
  <Company>CASD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Measuring Hints</dc:title>
  <dc:creator>Kimberly Marshall</dc:creator>
  <cp:lastModifiedBy>Kimberly Marshall</cp:lastModifiedBy>
  <cp:revision>4</cp:revision>
  <dcterms:created xsi:type="dcterms:W3CDTF">2017-09-06T12:16:45Z</dcterms:created>
  <dcterms:modified xsi:type="dcterms:W3CDTF">2021-09-08T12:37:40Z</dcterms:modified>
</cp:coreProperties>
</file>